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s/slide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3.xml" ContentType="application/vnd.openxmlformats-officedocument.presentationml.slide+xml"/>
  <Override PartName="/ppt/slides/slide22.xml" ContentType="application/vnd.openxmlformats-officedocument.presentationml.slide+xml"/>
  <Override PartName="/ppt/slides/slide24.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23.xml" ContentType="application/vnd.openxmlformats-officedocument.presentationml.slide+xml"/>
  <Override PartName="/ppt/slides/slide33.xml" ContentType="application/vnd.openxmlformats-officedocument.presentationml.slide+xml"/>
  <Override PartName="/ppt/slides/slide31.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2.xml" ContentType="application/vnd.openxmlformats-officedocument.presentationml.slide+xml"/>
  <Override PartName="/ppt/slides/slide27.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28.xml" ContentType="application/vnd.openxmlformats-officedocument.presentationml.slide+xml"/>
  <Override PartName="/ppt/slideMasters/slideMaster1.xml" ContentType="application/vnd.openxmlformats-officedocument.presentationml.slideMaster+xml"/>
  <Override PartName="/ppt/notesSlides/notesSlide36.xml" ContentType="application/vnd.openxmlformats-officedocument.presentationml.notesSlide+xml"/>
  <Override PartName="/ppt/notesSlides/notesSlide35.xml" ContentType="application/vnd.openxmlformats-officedocument.presentationml.notesSlide+xml"/>
  <Override PartName="/ppt/notesSlides/notesSlide37.xml" ContentType="application/vnd.openxmlformats-officedocument.presentationml.notesSlide+xml"/>
  <Override PartName="/ppt/notesSlides/notesSlide7.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xml" ContentType="application/vnd.openxmlformats-officedocument.presentationml.notesSlide+xml"/>
  <Override PartName="/ppt/notesSlides/notesSlide17.xml" ContentType="application/vnd.openxmlformats-officedocument.presentationml.notesSlide+xml"/>
  <Override PartName="/ppt/notesSlides/notesSlide20.xml" ContentType="application/vnd.openxmlformats-officedocument.presentationml.notesSlide+xml"/>
  <Override PartName="/ppt/slideLayouts/slideLayout8.xml" ContentType="application/vnd.openxmlformats-officedocument.presentationml.slideLayout+xml"/>
  <Override PartName="/ppt/notesSlides/notesSlide21.xml" ContentType="application/vnd.openxmlformats-officedocument.presentationml.notesSlide+xml"/>
  <Override PartName="/ppt/slideLayouts/slideLayout6.xml" ContentType="application/vnd.openxmlformats-officedocument.presentationml.slideLayout+xml"/>
  <Override PartName="/ppt/notesSlides/notesSlide23.xml" ContentType="application/vnd.openxmlformats-officedocument.presentationml.notesSlide+xml"/>
  <Override PartName="/ppt/notesSlides/notesSlide8.xml" ContentType="application/vnd.openxmlformats-officedocument.presentationml.notesSlide+xml"/>
  <Override PartName="/ppt/notesSlides/notesSlide22.xml" ContentType="application/vnd.openxmlformats-officedocument.presentationml.notesSlide+xml"/>
  <Override PartName="/ppt/notesSlides/notesSlide2.xml" ContentType="application/vnd.openxmlformats-officedocument.presentationml.notesSlide+xml"/>
  <Override PartName="/ppt/notesSlides/notesSlide16.xml" ContentType="application/vnd.openxmlformats-officedocument.presentationml.notesSlide+xml"/>
  <Override PartName="/ppt/notesSlides/notesSlide3.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5.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4.xml" ContentType="application/vnd.openxmlformats-officedocument.presentationml.notesSlide+xml"/>
  <Override PartName="/ppt/notesSlides/notesSlide15.xml" ContentType="application/vnd.openxmlformats-officedocument.presentationml.notesSlide+xml"/>
  <Override PartName="/ppt/slideLayouts/slideLayout5.xml" ContentType="application/vnd.openxmlformats-officedocument.presentationml.slideLayout+xml"/>
  <Override PartName="/ppt/slideLayouts/slideLayout7.xml" ContentType="application/vnd.openxmlformats-officedocument.presentationml.slideLayout+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28.xml" ContentType="application/vnd.openxmlformats-officedocument.presentationml.notesSlide+xml"/>
  <Override PartName="/ppt/notesSlides/notesSlide24.xml" ContentType="application/vnd.openxmlformats-officedocument.presentationml.notesSlide+xml"/>
  <Override PartName="/ppt/slideLayouts/slideLayout2.xml" ContentType="application/vnd.openxmlformats-officedocument.presentationml.slideLayout+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theme/theme2.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ppt/metadata" ContentType="application/binary"/>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95" r:id="rId30"/>
    <p:sldId id="296" r:id="rId31"/>
    <p:sldId id="303" r:id="rId32"/>
    <p:sldId id="297" r:id="rId33"/>
    <p:sldId id="298" r:id="rId34"/>
    <p:sldId id="299" r:id="rId35"/>
    <p:sldId id="300" r:id="rId36"/>
    <p:sldId id="301" r:id="rId37"/>
    <p:sldId id="302" r:id="rId38"/>
  </p:sldIdLst>
  <p:sldSz cx="24384000" cy="13716000"/>
  <p:notesSz cx="6858000" cy="9144000"/>
  <p:embeddedFontLst>
    <p:embeddedFont>
      <p:font typeface="Helvetica Neue" charset="0"/>
      <p:regular r:id="rId40"/>
      <p:bold r:id="rId41"/>
      <p:italic r:id="rId42"/>
      <p:boldItalic r:id="rId43"/>
    </p:embeddedFont>
    <p:embeddedFont>
      <p:font typeface="Gill Sans" charset="0"/>
      <p:regular r:id="rId44"/>
      <p:bold r:id="rId45"/>
    </p:embeddedFont>
    <p:embeddedFont>
      <p:font typeface="Calibri"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4320">
          <p15:clr>
            <a:srgbClr val="A4A3A4"/>
          </p15:clr>
        </p15:guide>
        <p15:guide id="2" pos="76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1" roundtripDataSignature="AMtx7mi2tmSwgknVn9CatELghaKctlxD2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5" d="100"/>
          <a:sy n="55" d="100"/>
        </p:scale>
        <p:origin x="-558" y="-96"/>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63" Type="http://schemas.openxmlformats.org/officeDocument/2006/relationships/viewProps" Target="viewProps.xml"/><Relationship Id="rId68" Type="http://schemas.openxmlformats.org/officeDocument/2006/relationships/customXml" Target="../customXml/item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66" Type="http://schemas.openxmlformats.org/officeDocument/2006/relationships/customXml" Target="../customXml/item1.xml"/><Relationship Id="rId5" Type="http://schemas.openxmlformats.org/officeDocument/2006/relationships/slide" Target="slides/slide4.xml"/><Relationship Id="rId61" Type="http://customschemas.google.com/relationships/presentationmetadata" Target="metadata"/><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64"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67" Type="http://schemas.openxmlformats.org/officeDocument/2006/relationships/customXml" Target="../customXml/item2.xml"/><Relationship Id="rId20" Type="http://schemas.openxmlformats.org/officeDocument/2006/relationships/slide" Target="slides/slide19.xml"/><Relationship Id="rId41" Type="http://schemas.openxmlformats.org/officeDocument/2006/relationships/font" Target="fonts/font2.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6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1pPr>
            <a:lvl2pPr marL="914400" marR="0" lvl="1"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2pPr>
            <a:lvl3pPr marL="1371600" marR="0" lvl="2"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3pPr>
            <a:lvl4pPr marL="1828800" marR="0" lvl="3"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4pPr>
            <a:lvl5pPr marL="2286000" marR="0" lvl="4"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5pPr>
            <a:lvl6pPr marL="2743200" marR="0" lvl="5"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6pPr>
            <a:lvl7pPr marL="3200400" marR="0" lvl="6"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7pPr>
            <a:lvl8pPr marL="3657600" marR="0" lvl="7"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8pPr>
            <a:lvl9pPr marL="4114800" marR="0" lvl="8"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9pPr>
          </a:lstStyle>
          <a:p>
            <a:endParaRPr/>
          </a:p>
        </p:txBody>
      </p:sp>
    </p:spTree>
    <p:extLst>
      <p:ext uri="{BB962C8B-B14F-4D97-AF65-F5344CB8AC3E}">
        <p14:creationId xmlns:p14="http://schemas.microsoft.com/office/powerpoint/2010/main" val="76304015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6d6697269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 name="Google Shape;63;gd6d669726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d517434fe3_0_7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23" name="Google Shape;123;gd517434fe3_0_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d517434fe3_0_8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30" name="Google Shape;130;gd517434fe3_0_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d517434fe3_0_8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37" name="Google Shape;137;gd517434fe3_0_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d517434fe3_0_15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69" name="Google Shape;169;gd517434fe3_0_1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d517434fe3_0_16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75" name="Google Shape;175;gd517434fe3_0_1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d517434fe3_0_17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82" name="Google Shape;182;gd517434fe3_0_1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d517434fe3_0_17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89" name="Google Shape;189;gd517434fe3_0_1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d517434fe3_0_18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96" name="Google Shape;196;gd517434fe3_0_1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d517434fe3_0_18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03" name="Google Shape;203;gd517434fe3_0_1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d517434fe3_0_19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11" name="Google Shape;211;gd517434fe3_0_1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69" name="Google Shape;6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d517434fe3_0_20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18" name="Google Shape;218;gd517434fe3_0_2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d517434fe3_0_20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25" name="Google Shape;225;gd517434fe3_0_20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d517434fe3_0_2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gd517434fe3_0_2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d517434fe3_0_2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8" name="Google Shape;238;gd517434fe3_0_2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d517434fe3_0_22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46" name="Google Shape;246;gd517434fe3_0_2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d517434fe3_0_23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53" name="Google Shape;253;gd517434fe3_0_2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d517434fe3_0_23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60" name="Google Shape;260;gd517434fe3_0_2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d517434fe3_0_24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67" name="Google Shape;267;gd517434fe3_0_2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d517434fe3_0_24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74" name="Google Shape;274;gd517434fe3_0_2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d6d6697269_0_11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gd6d6697269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d517434fe3_0_3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75" name="Google Shape;75;gd517434fe3_0_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d6d6697269_0_11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 name="Google Shape;341;gd6d6697269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d6d6697269_0_11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 name="Google Shape;341;gd6d6697269_0_1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d6d6697269_0_12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gd6d6697269_0_1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d6d6697269_0_13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6" name="Google Shape;356;gd6d6697269_0_1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d6d6697269_0_1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gd6d6697269_0_1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d6d6697269_0_14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2" name="Google Shape;372;gd6d6697269_0_1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d6d6697269_0_15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0" name="Google Shape;380;gd6d6697269_0_1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d6d6697269_0_16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gd6d6697269_0_1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d517434fe3_0_4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81" name="Google Shape;81;gd517434fe3_0_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517434fe3_0_5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88" name="Google Shape;88;gd517434fe3_0_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d517434fe3_0_5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95" name="Google Shape;95;gd517434fe3_0_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d517434fe3_0_9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2" name="Google Shape;102;gd517434fe3_0_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d517434fe3_0_6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9" name="Google Shape;109;gd517434fe3_0_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d517434fe3_0_6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16" name="Google Shape;116;gd517434fe3_0_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2"/>
          <p:cNvSpPr txBox="1">
            <a:spLocks noGrp="1"/>
          </p:cNvSpPr>
          <p:nvPr>
            <p:ph type="body" idx="1"/>
          </p:nvPr>
        </p:nvSpPr>
        <p:spPr>
          <a:xfrm>
            <a:off x="1676400" y="10845298"/>
            <a:ext cx="21031199" cy="1387475"/>
          </a:xfrm>
          <a:prstGeom prst="rect">
            <a:avLst/>
          </a:prstGeom>
          <a:noFill/>
          <a:ln>
            <a:noFill/>
          </a:ln>
        </p:spPr>
        <p:txBody>
          <a:bodyPr spcFirstLastPara="1" wrap="square" lIns="91425" tIns="45700" rIns="91425" bIns="45700" anchor="t" anchorCtr="1">
            <a:noAutofit/>
          </a:bodyPr>
          <a:lstStyle>
            <a:lvl1pPr marL="457200" lvl="0" indent="-228600" algn="l">
              <a:lnSpc>
                <a:spcPct val="90000"/>
              </a:lnSpc>
              <a:spcBef>
                <a:spcPts val="2000"/>
              </a:spcBef>
              <a:spcAft>
                <a:spcPts val="0"/>
              </a:spcAft>
              <a:buClr>
                <a:schemeClr val="lt2"/>
              </a:buClr>
              <a:buSzPts val="8500"/>
              <a:buFont typeface="Arial"/>
              <a:buNone/>
              <a:defRPr sz="8500">
                <a:solidFill>
                  <a:schemeClr val="lt2"/>
                </a:solidFill>
                <a:latin typeface="Helvetica Neue"/>
                <a:ea typeface="Helvetica Neue"/>
                <a:cs typeface="Helvetica Neue"/>
                <a:sym typeface="Helvetica Neue"/>
              </a:defRPr>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10" name="Google Shape;10;p22"/>
          <p:cNvSpPr txBox="1">
            <a:spLocks noGrp="1"/>
          </p:cNvSpPr>
          <p:nvPr>
            <p:ph type="body" idx="2"/>
          </p:nvPr>
        </p:nvSpPr>
        <p:spPr>
          <a:xfrm>
            <a:off x="1676400" y="7094538"/>
            <a:ext cx="21031199" cy="3750760"/>
          </a:xfrm>
          <a:prstGeom prst="rect">
            <a:avLst/>
          </a:prstGeom>
          <a:noFill/>
          <a:ln>
            <a:noFill/>
          </a:ln>
        </p:spPr>
        <p:txBody>
          <a:bodyPr spcFirstLastPara="1" wrap="square" lIns="91425" tIns="45700" rIns="91425" bIns="45700" anchor="b" anchorCtr="0">
            <a:normAutofit/>
          </a:bodyPr>
          <a:lstStyle>
            <a:lvl1pPr marL="457200" lvl="0" indent="-228600" algn="ctr">
              <a:lnSpc>
                <a:spcPct val="90000"/>
              </a:lnSpc>
              <a:spcBef>
                <a:spcPts val="2000"/>
              </a:spcBef>
              <a:spcAft>
                <a:spcPts val="0"/>
              </a:spcAft>
              <a:buClr>
                <a:srgbClr val="FFD966"/>
              </a:buClr>
              <a:buSzPts val="12000"/>
              <a:buNone/>
              <a:defRPr sz="12000" cap="none">
                <a:solidFill>
                  <a:srgbClr val="FFD966"/>
                </a:solidFill>
              </a:defRPr>
            </a:lvl1pPr>
            <a:lvl2pPr marL="914400" lvl="1" indent="-533400" algn="l">
              <a:lnSpc>
                <a:spcPct val="90000"/>
              </a:lnSpc>
              <a:spcBef>
                <a:spcPts val="1000"/>
              </a:spcBef>
              <a:spcAft>
                <a:spcPts val="0"/>
              </a:spcAft>
              <a:buClr>
                <a:schemeClr val="accent1"/>
              </a:buClr>
              <a:buSzPts val="4800"/>
              <a:buChar char="•"/>
              <a:defRPr>
                <a:solidFill>
                  <a:schemeClr val="accent1"/>
                </a:solidFill>
              </a:defRPr>
            </a:lvl2pPr>
            <a:lvl3pPr marL="1371600" lvl="2" indent="-482600" algn="l">
              <a:lnSpc>
                <a:spcPct val="90000"/>
              </a:lnSpc>
              <a:spcBef>
                <a:spcPts val="1000"/>
              </a:spcBef>
              <a:spcAft>
                <a:spcPts val="0"/>
              </a:spcAft>
              <a:buClr>
                <a:schemeClr val="accent1"/>
              </a:buClr>
              <a:buSzPts val="4000"/>
              <a:buChar char="•"/>
              <a:defRPr>
                <a:solidFill>
                  <a:schemeClr val="accent1"/>
                </a:solidFill>
              </a:defRPr>
            </a:lvl3pPr>
            <a:lvl4pPr marL="1828800" lvl="3" indent="-457200" algn="l">
              <a:lnSpc>
                <a:spcPct val="90000"/>
              </a:lnSpc>
              <a:spcBef>
                <a:spcPts val="1000"/>
              </a:spcBef>
              <a:spcAft>
                <a:spcPts val="0"/>
              </a:spcAft>
              <a:buClr>
                <a:schemeClr val="accent1"/>
              </a:buClr>
              <a:buSzPts val="3600"/>
              <a:buChar char="•"/>
              <a:defRPr>
                <a:solidFill>
                  <a:schemeClr val="accent1"/>
                </a:solidFill>
              </a:defRPr>
            </a:lvl4pPr>
            <a:lvl5pPr marL="2286000" lvl="4" indent="-457200" algn="l">
              <a:lnSpc>
                <a:spcPct val="90000"/>
              </a:lnSpc>
              <a:spcBef>
                <a:spcPts val="1000"/>
              </a:spcBef>
              <a:spcAft>
                <a:spcPts val="0"/>
              </a:spcAft>
              <a:buClr>
                <a:schemeClr val="accent1"/>
              </a:buClr>
              <a:buSzPts val="3600"/>
              <a:buChar char="•"/>
              <a:defRPr>
                <a:solidFill>
                  <a:schemeClr val="accent1"/>
                </a:solidFill>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Goals and Outcomes">
  <p:cSld name="Goals and Outcomes">
    <p:spTree>
      <p:nvGrpSpPr>
        <p:cNvPr id="1" name="Shape 11"/>
        <p:cNvGrpSpPr/>
        <p:nvPr/>
      </p:nvGrpSpPr>
      <p:grpSpPr>
        <a:xfrm>
          <a:off x="0" y="0"/>
          <a:ext cx="0" cy="0"/>
          <a:chOff x="0" y="0"/>
          <a:chExt cx="0" cy="0"/>
        </a:xfrm>
      </p:grpSpPr>
      <p:sp>
        <p:nvSpPr>
          <p:cNvPr id="12" name="Google Shape;12;p23"/>
          <p:cNvSpPr txBox="1">
            <a:spLocks noGrp="1"/>
          </p:cNvSpPr>
          <p:nvPr>
            <p:ph type="title"/>
          </p:nvPr>
        </p:nvSpPr>
        <p:spPr>
          <a:xfrm>
            <a:off x="1676400" y="105786"/>
            <a:ext cx="21031199" cy="265112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0000"/>
              </a:buClr>
              <a:buSzPts val="2500"/>
              <a:buFont typeface="Helvetica Neue"/>
              <a:buNone/>
              <a:defRPr sz="2500" b="1" i="0" u="none" strike="noStrike" cap="none">
                <a:solidFill>
                  <a:srgbClr val="000000"/>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3"/>
          <p:cNvSpPr txBox="1"/>
          <p:nvPr/>
        </p:nvSpPr>
        <p:spPr>
          <a:xfrm>
            <a:off x="13454825" y="3658325"/>
            <a:ext cx="2611292" cy="718145"/>
          </a:xfrm>
          <a:prstGeom prst="rect">
            <a:avLst/>
          </a:prstGeom>
          <a:noFill/>
          <a:ln>
            <a:noFill/>
          </a:ln>
        </p:spPr>
        <p:txBody>
          <a:bodyPr spcFirstLastPara="1" wrap="square" lIns="50800" tIns="50800" rIns="50800" bIns="50800" anchor="t" anchorCtr="0">
            <a:spAutoFit/>
          </a:bodyPr>
          <a:lstStyle/>
          <a:p>
            <a:pPr marL="0" marR="0" lvl="0" indent="0" algn="l" rtl="0">
              <a:lnSpc>
                <a:spcPct val="100000"/>
              </a:lnSpc>
              <a:spcBef>
                <a:spcPts val="0"/>
              </a:spcBef>
              <a:spcAft>
                <a:spcPts val="0"/>
              </a:spcAft>
              <a:buClr>
                <a:srgbClr val="8C919B"/>
              </a:buClr>
              <a:buSzPts val="4000"/>
              <a:buFont typeface="Helvetica Neue"/>
              <a:buNone/>
            </a:pPr>
            <a:r>
              <a:rPr lang="en-US" sz="4000" b="1" i="0" u="none" strike="noStrike" cap="none">
                <a:solidFill>
                  <a:srgbClr val="8C919B"/>
                </a:solidFill>
                <a:latin typeface="Helvetica Neue"/>
                <a:ea typeface="Helvetica Neue"/>
                <a:cs typeface="Helvetica Neue"/>
                <a:sym typeface="Helvetica Neue"/>
              </a:rPr>
              <a:t>Outcomes</a:t>
            </a:r>
            <a:endParaRPr sz="4000" b="1" i="0" u="none" strike="noStrike" cap="none">
              <a:solidFill>
                <a:srgbClr val="8C919B"/>
              </a:solidFill>
              <a:latin typeface="Helvetica Neue"/>
              <a:ea typeface="Helvetica Neue"/>
              <a:cs typeface="Helvetica Neue"/>
              <a:sym typeface="Helvetica Neue"/>
            </a:endParaRPr>
          </a:p>
        </p:txBody>
      </p:sp>
      <p:sp>
        <p:nvSpPr>
          <p:cNvPr id="14" name="Google Shape;14;p23"/>
          <p:cNvSpPr txBox="1"/>
          <p:nvPr/>
        </p:nvSpPr>
        <p:spPr>
          <a:xfrm>
            <a:off x="1752109" y="3658325"/>
            <a:ext cx="1527662" cy="718145"/>
          </a:xfrm>
          <a:prstGeom prst="rect">
            <a:avLst/>
          </a:prstGeom>
          <a:noFill/>
          <a:ln>
            <a:noFill/>
          </a:ln>
        </p:spPr>
        <p:txBody>
          <a:bodyPr spcFirstLastPara="1" wrap="square" lIns="50800" tIns="50800" rIns="50800" bIns="50800" anchor="t" anchorCtr="0">
            <a:spAutoFit/>
          </a:bodyPr>
          <a:lstStyle/>
          <a:p>
            <a:pPr marL="0" marR="0" lvl="0" indent="0" algn="l" rtl="0">
              <a:lnSpc>
                <a:spcPct val="100000"/>
              </a:lnSpc>
              <a:spcBef>
                <a:spcPts val="0"/>
              </a:spcBef>
              <a:spcAft>
                <a:spcPts val="0"/>
              </a:spcAft>
              <a:buClr>
                <a:srgbClr val="8C919B"/>
              </a:buClr>
              <a:buSzPts val="4000"/>
              <a:buFont typeface="Helvetica Neue"/>
              <a:buNone/>
            </a:pPr>
            <a:r>
              <a:rPr lang="en-US" sz="4000" b="1" i="0" u="none" strike="noStrike" cap="none">
                <a:solidFill>
                  <a:srgbClr val="8C919B"/>
                </a:solidFill>
                <a:latin typeface="Helvetica Neue"/>
                <a:ea typeface="Helvetica Neue"/>
                <a:cs typeface="Helvetica Neue"/>
                <a:sym typeface="Helvetica Neue"/>
              </a:rPr>
              <a:t>Goals</a:t>
            </a:r>
            <a:endParaRPr sz="4000" b="1" i="0" u="none" strike="noStrike" cap="none">
              <a:solidFill>
                <a:srgbClr val="8C919B"/>
              </a:solidFill>
              <a:latin typeface="Helvetica Neue"/>
              <a:ea typeface="Helvetica Neue"/>
              <a:cs typeface="Helvetica Neue"/>
              <a:sym typeface="Helvetica Neue"/>
            </a:endParaRPr>
          </a:p>
        </p:txBody>
      </p:sp>
      <p:sp>
        <p:nvSpPr>
          <p:cNvPr id="15" name="Google Shape;15;p23"/>
          <p:cNvSpPr/>
          <p:nvPr/>
        </p:nvSpPr>
        <p:spPr>
          <a:xfrm>
            <a:off x="1752108" y="4475797"/>
            <a:ext cx="9438184" cy="127366"/>
          </a:xfrm>
          <a:prstGeom prst="rect">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000000"/>
              </a:solidFill>
              <a:latin typeface="Helvetica Neue"/>
              <a:ea typeface="Helvetica Neue"/>
              <a:cs typeface="Helvetica Neue"/>
              <a:sym typeface="Helvetica Neue"/>
            </a:endParaRPr>
          </a:p>
        </p:txBody>
      </p:sp>
      <p:sp>
        <p:nvSpPr>
          <p:cNvPr id="16" name="Google Shape;16;p23"/>
          <p:cNvSpPr/>
          <p:nvPr/>
        </p:nvSpPr>
        <p:spPr>
          <a:xfrm>
            <a:off x="13454823" y="4480560"/>
            <a:ext cx="9438184" cy="127366"/>
          </a:xfrm>
          <a:prstGeom prst="rect">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000000"/>
              </a:solidFill>
              <a:latin typeface="Helvetica Neue"/>
              <a:ea typeface="Helvetica Neue"/>
              <a:cs typeface="Helvetica Neue"/>
              <a:sym typeface="Helvetica Neue"/>
            </a:endParaRPr>
          </a:p>
        </p:txBody>
      </p:sp>
      <p:pic>
        <p:nvPicPr>
          <p:cNvPr id="17" name="Google Shape;17;p23"/>
          <p:cNvPicPr preferRelativeResize="0"/>
          <p:nvPr/>
        </p:nvPicPr>
        <p:blipFill rotWithShape="1">
          <a:blip r:embed="rId2">
            <a:alphaModFix/>
          </a:blip>
          <a:srcRect l="16436" t="8536" r="16029" b="30822"/>
          <a:stretch/>
        </p:blipFill>
        <p:spPr>
          <a:xfrm>
            <a:off x="21757273" y="11032377"/>
            <a:ext cx="2626730" cy="2683626"/>
          </a:xfrm>
          <a:prstGeom prst="rect">
            <a:avLst/>
          </a:prstGeom>
          <a:noFill/>
          <a:ln>
            <a:noFill/>
          </a:ln>
        </p:spPr>
      </p:pic>
      <p:sp>
        <p:nvSpPr>
          <p:cNvPr id="18" name="Google Shape;18;p23"/>
          <p:cNvSpPr txBox="1">
            <a:spLocks noGrp="1"/>
          </p:cNvSpPr>
          <p:nvPr>
            <p:ph type="body" idx="1"/>
          </p:nvPr>
        </p:nvSpPr>
        <p:spPr>
          <a:xfrm>
            <a:off x="1752108" y="4766538"/>
            <a:ext cx="9438184" cy="894946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2400"/>
              <a:buNone/>
              <a:defRPr sz="2400"/>
            </a:lvl1pPr>
            <a:lvl2pPr marL="914400" lvl="1" indent="-381000" algn="l">
              <a:lnSpc>
                <a:spcPct val="90000"/>
              </a:lnSpc>
              <a:spcBef>
                <a:spcPts val="1000"/>
              </a:spcBef>
              <a:spcAft>
                <a:spcPts val="0"/>
              </a:spcAft>
              <a:buClr>
                <a:schemeClr val="dk1"/>
              </a:buClr>
              <a:buSzPts val="2400"/>
              <a:buChar char="•"/>
              <a:defRPr sz="2400"/>
            </a:lvl2pPr>
            <a:lvl3pPr marL="1371600" lvl="2" indent="-342900" algn="l">
              <a:lnSpc>
                <a:spcPct val="90000"/>
              </a:lnSpc>
              <a:spcBef>
                <a:spcPts val="1000"/>
              </a:spcBef>
              <a:spcAft>
                <a:spcPts val="0"/>
              </a:spcAft>
              <a:buClr>
                <a:schemeClr val="dk1"/>
              </a:buClr>
              <a:buSzPts val="1800"/>
              <a:buChar char="•"/>
              <a:defRPr sz="1800"/>
            </a:lvl3pPr>
            <a:lvl4pPr marL="1828800" lvl="3" indent="-330200" algn="l">
              <a:lnSpc>
                <a:spcPct val="90000"/>
              </a:lnSpc>
              <a:spcBef>
                <a:spcPts val="1000"/>
              </a:spcBef>
              <a:spcAft>
                <a:spcPts val="0"/>
              </a:spcAft>
              <a:buClr>
                <a:schemeClr val="dk1"/>
              </a:buClr>
              <a:buSzPts val="1600"/>
              <a:buChar char="•"/>
              <a:defRPr sz="1600"/>
            </a:lvl4pPr>
            <a:lvl5pPr marL="2286000" lvl="4" indent="-330200" algn="l">
              <a:lnSpc>
                <a:spcPct val="90000"/>
              </a:lnSpc>
              <a:spcBef>
                <a:spcPts val="1000"/>
              </a:spcBef>
              <a:spcAft>
                <a:spcPts val="0"/>
              </a:spcAft>
              <a:buClr>
                <a:schemeClr val="dk1"/>
              </a:buClr>
              <a:buSzPts val="1600"/>
              <a:buChar char="•"/>
              <a:defRPr sz="16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19" name="Google Shape;19;p23"/>
          <p:cNvSpPr txBox="1">
            <a:spLocks noGrp="1"/>
          </p:cNvSpPr>
          <p:nvPr>
            <p:ph type="body" idx="2"/>
          </p:nvPr>
        </p:nvSpPr>
        <p:spPr>
          <a:xfrm>
            <a:off x="13454823" y="4766538"/>
            <a:ext cx="9438184" cy="894946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2400"/>
              <a:buNone/>
              <a:defRPr sz="2400"/>
            </a:lvl1pPr>
            <a:lvl2pPr marL="914400" lvl="1" indent="-381000" algn="l">
              <a:lnSpc>
                <a:spcPct val="90000"/>
              </a:lnSpc>
              <a:spcBef>
                <a:spcPts val="1000"/>
              </a:spcBef>
              <a:spcAft>
                <a:spcPts val="0"/>
              </a:spcAft>
              <a:buClr>
                <a:schemeClr val="dk1"/>
              </a:buClr>
              <a:buSzPts val="2400"/>
              <a:buChar char="•"/>
              <a:defRPr sz="2400"/>
            </a:lvl2pPr>
            <a:lvl3pPr marL="1371600" lvl="2" indent="-342900" algn="l">
              <a:lnSpc>
                <a:spcPct val="90000"/>
              </a:lnSpc>
              <a:spcBef>
                <a:spcPts val="1000"/>
              </a:spcBef>
              <a:spcAft>
                <a:spcPts val="0"/>
              </a:spcAft>
              <a:buClr>
                <a:schemeClr val="dk1"/>
              </a:buClr>
              <a:buSzPts val="1800"/>
              <a:buChar char="•"/>
              <a:defRPr sz="1800"/>
            </a:lvl3pPr>
            <a:lvl4pPr marL="1828800" lvl="3" indent="-330200" algn="l">
              <a:lnSpc>
                <a:spcPct val="90000"/>
              </a:lnSpc>
              <a:spcBef>
                <a:spcPts val="1000"/>
              </a:spcBef>
              <a:spcAft>
                <a:spcPts val="0"/>
              </a:spcAft>
              <a:buClr>
                <a:schemeClr val="dk1"/>
              </a:buClr>
              <a:buSzPts val="1600"/>
              <a:buChar char="•"/>
              <a:defRPr sz="1600"/>
            </a:lvl4pPr>
            <a:lvl5pPr marL="2286000" lvl="4" indent="-330200" algn="l">
              <a:lnSpc>
                <a:spcPct val="90000"/>
              </a:lnSpc>
              <a:spcBef>
                <a:spcPts val="1000"/>
              </a:spcBef>
              <a:spcAft>
                <a:spcPts val="0"/>
              </a:spcAft>
              <a:buClr>
                <a:schemeClr val="dk1"/>
              </a:buClr>
              <a:buSzPts val="1600"/>
              <a:buChar char="•"/>
              <a:defRPr sz="16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20"/>
        <p:cNvGrpSpPr/>
        <p:nvPr/>
      </p:nvGrpSpPr>
      <p:grpSpPr>
        <a:xfrm>
          <a:off x="0" y="0"/>
          <a:ext cx="0" cy="0"/>
          <a:chOff x="0" y="0"/>
          <a:chExt cx="0" cy="0"/>
        </a:xfrm>
      </p:grpSpPr>
      <p:sp>
        <p:nvSpPr>
          <p:cNvPr id="21" name="Google Shape;21;p24"/>
          <p:cNvSpPr/>
          <p:nvPr/>
        </p:nvSpPr>
        <p:spPr>
          <a:xfrm>
            <a:off x="12129796" y="0"/>
            <a:ext cx="12254203" cy="13716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0"/>
              <a:buFont typeface="Helvetica Neue"/>
              <a:buNone/>
            </a:pPr>
            <a:endParaRPr sz="5000" b="0" i="0" u="none" strike="noStrike" cap="none">
              <a:solidFill>
                <a:schemeClr val="lt1"/>
              </a:solidFill>
              <a:latin typeface="Helvetica Neue"/>
              <a:ea typeface="Helvetica Neue"/>
              <a:cs typeface="Helvetica Neue"/>
              <a:sym typeface="Helvetica Neue"/>
            </a:endParaRPr>
          </a:p>
        </p:txBody>
      </p:sp>
      <p:sp>
        <p:nvSpPr>
          <p:cNvPr id="22" name="Google Shape;22;p24"/>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5000"/>
              <a:buFont typeface="Helvetica Neue"/>
              <a:buNone/>
              <a:defRPr sz="5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4"/>
          <p:cNvSpPr txBox="1">
            <a:spLocks noGrp="1"/>
          </p:cNvSpPr>
          <p:nvPr>
            <p:ph type="body" idx="1"/>
          </p:nvPr>
        </p:nvSpPr>
        <p:spPr>
          <a:xfrm>
            <a:off x="12129796" y="0"/>
            <a:ext cx="12254203" cy="13716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2800"/>
              <a:buNone/>
              <a:defRPr sz="2800"/>
            </a:lvl1pPr>
            <a:lvl2pPr marL="914400" lvl="1" indent="-381000" algn="l">
              <a:lnSpc>
                <a:spcPct val="90000"/>
              </a:lnSpc>
              <a:spcBef>
                <a:spcPts val="1000"/>
              </a:spcBef>
              <a:spcAft>
                <a:spcPts val="0"/>
              </a:spcAft>
              <a:buClr>
                <a:schemeClr val="dk1"/>
              </a:buClr>
              <a:buSzPts val="2400"/>
              <a:buChar char="•"/>
              <a:defRPr sz="2400"/>
            </a:lvl2pPr>
            <a:lvl3pPr marL="1371600" lvl="2" indent="-342900" algn="l">
              <a:lnSpc>
                <a:spcPct val="90000"/>
              </a:lnSpc>
              <a:spcBef>
                <a:spcPts val="1000"/>
              </a:spcBef>
              <a:spcAft>
                <a:spcPts val="0"/>
              </a:spcAft>
              <a:buClr>
                <a:schemeClr val="dk1"/>
              </a:buClr>
              <a:buSzPts val="1800"/>
              <a:buChar char="•"/>
              <a:defRPr sz="1800"/>
            </a:lvl3pPr>
            <a:lvl4pPr marL="1828800" lvl="3" indent="-317500" algn="l">
              <a:lnSpc>
                <a:spcPct val="90000"/>
              </a:lnSpc>
              <a:spcBef>
                <a:spcPts val="1000"/>
              </a:spcBef>
              <a:spcAft>
                <a:spcPts val="0"/>
              </a:spcAft>
              <a:buClr>
                <a:schemeClr val="dk1"/>
              </a:buClr>
              <a:buSzPts val="1400"/>
              <a:buChar char="•"/>
              <a:defRPr sz="1400"/>
            </a:lvl4pPr>
            <a:lvl5pPr marL="2286000" lvl="4" indent="-317500" algn="l">
              <a:lnSpc>
                <a:spcPct val="90000"/>
              </a:lnSpc>
              <a:spcBef>
                <a:spcPts val="1000"/>
              </a:spcBef>
              <a:spcAft>
                <a:spcPts val="0"/>
              </a:spcAft>
              <a:buClr>
                <a:schemeClr val="dk1"/>
              </a:buClr>
              <a:buSzPts val="1400"/>
              <a:buChar char="•"/>
              <a:defRPr sz="1400"/>
            </a:lvl5pPr>
            <a:lvl6pPr marL="2743200" lvl="5" indent="-482600" algn="l">
              <a:lnSpc>
                <a:spcPct val="90000"/>
              </a:lnSpc>
              <a:spcBef>
                <a:spcPts val="1000"/>
              </a:spcBef>
              <a:spcAft>
                <a:spcPts val="0"/>
              </a:spcAft>
              <a:buClr>
                <a:schemeClr val="dk1"/>
              </a:buClr>
              <a:buSzPts val="4000"/>
              <a:buChar char="•"/>
              <a:defRPr sz="4000"/>
            </a:lvl6pPr>
            <a:lvl7pPr marL="3200400" lvl="6" indent="-482600" algn="l">
              <a:lnSpc>
                <a:spcPct val="90000"/>
              </a:lnSpc>
              <a:spcBef>
                <a:spcPts val="1000"/>
              </a:spcBef>
              <a:spcAft>
                <a:spcPts val="0"/>
              </a:spcAft>
              <a:buClr>
                <a:schemeClr val="dk1"/>
              </a:buClr>
              <a:buSzPts val="4000"/>
              <a:buChar char="•"/>
              <a:defRPr sz="4000"/>
            </a:lvl7pPr>
            <a:lvl8pPr marL="3657600" lvl="7" indent="-482600" algn="l">
              <a:lnSpc>
                <a:spcPct val="90000"/>
              </a:lnSpc>
              <a:spcBef>
                <a:spcPts val="1000"/>
              </a:spcBef>
              <a:spcAft>
                <a:spcPts val="0"/>
              </a:spcAft>
              <a:buClr>
                <a:schemeClr val="dk1"/>
              </a:buClr>
              <a:buSzPts val="4000"/>
              <a:buChar char="•"/>
              <a:defRPr sz="4000"/>
            </a:lvl8pPr>
            <a:lvl9pPr marL="4114800" lvl="8" indent="-482600" algn="l">
              <a:lnSpc>
                <a:spcPct val="90000"/>
              </a:lnSpc>
              <a:spcBef>
                <a:spcPts val="1000"/>
              </a:spcBef>
              <a:spcAft>
                <a:spcPts val="0"/>
              </a:spcAft>
              <a:buClr>
                <a:schemeClr val="dk1"/>
              </a:buClr>
              <a:buSzPts val="4000"/>
              <a:buChar char="•"/>
              <a:defRPr sz="4000"/>
            </a:lvl9pPr>
          </a:lstStyle>
          <a:p>
            <a:endParaRPr/>
          </a:p>
        </p:txBody>
      </p:sp>
      <p:sp>
        <p:nvSpPr>
          <p:cNvPr id="24" name="Google Shape;24;p24"/>
          <p:cNvSpPr/>
          <p:nvPr/>
        </p:nvSpPr>
        <p:spPr>
          <a:xfrm>
            <a:off x="1752108" y="5586815"/>
            <a:ext cx="8973592" cy="127365"/>
          </a:xfrm>
          <a:prstGeom prst="rect">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25" name="Google Shape;25;p24"/>
          <p:cNvPicPr preferRelativeResize="0"/>
          <p:nvPr/>
        </p:nvPicPr>
        <p:blipFill rotWithShape="1">
          <a:blip r:embed="rId2">
            <a:alphaModFix/>
          </a:blip>
          <a:srcRect l="16436" t="8536" r="16029" b="30822"/>
          <a:stretch/>
        </p:blipFill>
        <p:spPr>
          <a:xfrm>
            <a:off x="4693243" y="403083"/>
            <a:ext cx="2626729" cy="2683625"/>
          </a:xfrm>
          <a:prstGeom prst="rect">
            <a:avLst/>
          </a:prstGeom>
          <a:noFill/>
          <a:ln>
            <a:noFill/>
          </a:ln>
        </p:spPr>
      </p:pic>
      <p:sp>
        <p:nvSpPr>
          <p:cNvPr id="26" name="Google Shape;26;p24"/>
          <p:cNvSpPr txBox="1">
            <a:spLocks noGrp="1"/>
          </p:cNvSpPr>
          <p:nvPr>
            <p:ph type="body" idx="2"/>
          </p:nvPr>
        </p:nvSpPr>
        <p:spPr>
          <a:xfrm>
            <a:off x="1679575" y="5943600"/>
            <a:ext cx="9045575" cy="800258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000"/>
              </a:spcBef>
              <a:spcAft>
                <a:spcPts val="0"/>
              </a:spcAft>
              <a:buClr>
                <a:schemeClr val="dk1"/>
              </a:buClr>
              <a:buSzPts val="2400"/>
              <a:buNone/>
              <a:defRPr sz="2400"/>
            </a:lvl1pPr>
            <a:lvl2pPr marL="914400" lvl="1" indent="-381000" algn="l">
              <a:lnSpc>
                <a:spcPct val="100000"/>
              </a:lnSpc>
              <a:spcBef>
                <a:spcPts val="1000"/>
              </a:spcBef>
              <a:spcAft>
                <a:spcPts val="0"/>
              </a:spcAft>
              <a:buClr>
                <a:schemeClr val="dk1"/>
              </a:buClr>
              <a:buSzPts val="2400"/>
              <a:buChar char="•"/>
              <a:defRPr sz="2400"/>
            </a:lvl2pPr>
            <a:lvl3pPr marL="1371600" lvl="2" indent="-342900" algn="l">
              <a:lnSpc>
                <a:spcPct val="100000"/>
              </a:lnSpc>
              <a:spcBef>
                <a:spcPts val="1000"/>
              </a:spcBef>
              <a:spcAft>
                <a:spcPts val="0"/>
              </a:spcAft>
              <a:buClr>
                <a:schemeClr val="dk1"/>
              </a:buClr>
              <a:buSzPts val="1800"/>
              <a:buChar char="•"/>
              <a:defRPr sz="1800"/>
            </a:lvl3pPr>
            <a:lvl4pPr marL="1828800" lvl="3" indent="-330200" algn="l">
              <a:lnSpc>
                <a:spcPct val="100000"/>
              </a:lnSpc>
              <a:spcBef>
                <a:spcPts val="1000"/>
              </a:spcBef>
              <a:spcAft>
                <a:spcPts val="0"/>
              </a:spcAft>
              <a:buClr>
                <a:schemeClr val="dk1"/>
              </a:buClr>
              <a:buSzPts val="1600"/>
              <a:buChar char="•"/>
              <a:defRPr sz="1600"/>
            </a:lvl4pPr>
            <a:lvl5pPr marL="2286000" lvl="4" indent="-330200" algn="l">
              <a:lnSpc>
                <a:spcPct val="100000"/>
              </a:lnSpc>
              <a:spcBef>
                <a:spcPts val="1000"/>
              </a:spcBef>
              <a:spcAft>
                <a:spcPts val="0"/>
              </a:spcAft>
              <a:buClr>
                <a:schemeClr val="dk1"/>
              </a:buClr>
              <a:buSzPts val="1600"/>
              <a:buChar char="•"/>
              <a:defRPr sz="16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mall Content Slide">
  <p:cSld name="Small Content Slide">
    <p:bg>
      <p:bgPr>
        <a:solidFill>
          <a:srgbClr val="F3F3F3"/>
        </a:solidFill>
        <a:effectLst/>
      </p:bgPr>
    </p:bg>
    <p:spTree>
      <p:nvGrpSpPr>
        <p:cNvPr id="1" name="Shape 27"/>
        <p:cNvGrpSpPr/>
        <p:nvPr/>
      </p:nvGrpSpPr>
      <p:grpSpPr>
        <a:xfrm>
          <a:off x="0" y="0"/>
          <a:ext cx="0" cy="0"/>
          <a:chOff x="0" y="0"/>
          <a:chExt cx="0" cy="0"/>
        </a:xfrm>
      </p:grpSpPr>
      <p:sp>
        <p:nvSpPr>
          <p:cNvPr id="28" name="Google Shape;28;p25"/>
          <p:cNvSpPr/>
          <p:nvPr/>
        </p:nvSpPr>
        <p:spPr>
          <a:xfrm>
            <a:off x="2154252" y="0"/>
            <a:ext cx="8364042" cy="13716000"/>
          </a:xfrm>
          <a:prstGeom prst="rect">
            <a:avLst/>
          </a:prstGeom>
          <a:solidFill>
            <a:schemeClr val="lt1">
              <a:alpha val="80000"/>
            </a:scheme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a:ea typeface="Helvetica Neue"/>
              <a:cs typeface="Helvetica Neue"/>
              <a:sym typeface="Helvetica Neue"/>
            </a:endParaRPr>
          </a:p>
        </p:txBody>
      </p:sp>
      <p:sp>
        <p:nvSpPr>
          <p:cNvPr id="29" name="Google Shape;29;p25"/>
          <p:cNvSpPr/>
          <p:nvPr/>
        </p:nvSpPr>
        <p:spPr>
          <a:xfrm>
            <a:off x="2869459" y="4420829"/>
            <a:ext cx="7008270" cy="127365"/>
          </a:xfrm>
          <a:prstGeom prst="rect">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a:ea typeface="Helvetica Neue"/>
              <a:cs typeface="Helvetica Neue"/>
              <a:sym typeface="Helvetica Neue"/>
            </a:endParaRPr>
          </a:p>
        </p:txBody>
      </p:sp>
      <p:sp>
        <p:nvSpPr>
          <p:cNvPr id="30" name="Google Shape;30;p25"/>
          <p:cNvSpPr txBox="1">
            <a:spLocks noGrp="1"/>
          </p:cNvSpPr>
          <p:nvPr>
            <p:ph type="body" idx="1"/>
          </p:nvPr>
        </p:nvSpPr>
        <p:spPr>
          <a:xfrm>
            <a:off x="2869459" y="2178424"/>
            <a:ext cx="7008270" cy="207068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0"/>
              </a:spcBef>
              <a:spcAft>
                <a:spcPts val="0"/>
              </a:spcAft>
              <a:buClr>
                <a:schemeClr val="dk1"/>
              </a:buClr>
              <a:buSzPts val="5000"/>
              <a:buNone/>
              <a:defRPr sz="5000" b="1" cap="none"/>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31" name="Google Shape;31;p25"/>
          <p:cNvSpPr txBox="1">
            <a:spLocks noGrp="1"/>
          </p:cNvSpPr>
          <p:nvPr>
            <p:ph type="body" idx="2"/>
          </p:nvPr>
        </p:nvSpPr>
        <p:spPr>
          <a:xfrm>
            <a:off x="2869460" y="4719918"/>
            <a:ext cx="7008270" cy="899608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000"/>
              </a:spcBef>
              <a:spcAft>
                <a:spcPts val="0"/>
              </a:spcAft>
              <a:buClr>
                <a:schemeClr val="dk1"/>
              </a:buClr>
              <a:buSzPts val="2400"/>
              <a:buNone/>
              <a:defRPr sz="2400"/>
            </a:lvl1pPr>
            <a:lvl2pPr marL="914400" lvl="1" indent="-381000" algn="l">
              <a:lnSpc>
                <a:spcPct val="100000"/>
              </a:lnSpc>
              <a:spcBef>
                <a:spcPts val="1000"/>
              </a:spcBef>
              <a:spcAft>
                <a:spcPts val="0"/>
              </a:spcAft>
              <a:buClr>
                <a:schemeClr val="dk1"/>
              </a:buClr>
              <a:buSzPts val="2400"/>
              <a:buChar char="•"/>
              <a:defRPr sz="2400"/>
            </a:lvl2pPr>
            <a:lvl3pPr marL="1371600" lvl="2" indent="-342900" algn="l">
              <a:lnSpc>
                <a:spcPct val="100000"/>
              </a:lnSpc>
              <a:spcBef>
                <a:spcPts val="1000"/>
              </a:spcBef>
              <a:spcAft>
                <a:spcPts val="0"/>
              </a:spcAft>
              <a:buClr>
                <a:schemeClr val="dk1"/>
              </a:buClr>
              <a:buSzPts val="1800"/>
              <a:buChar char="•"/>
              <a:defRPr sz="1800"/>
            </a:lvl3pPr>
            <a:lvl4pPr marL="1828800" lvl="3" indent="-330200" algn="l">
              <a:lnSpc>
                <a:spcPct val="100000"/>
              </a:lnSpc>
              <a:spcBef>
                <a:spcPts val="1000"/>
              </a:spcBef>
              <a:spcAft>
                <a:spcPts val="0"/>
              </a:spcAft>
              <a:buClr>
                <a:schemeClr val="dk1"/>
              </a:buClr>
              <a:buSzPts val="1600"/>
              <a:buChar char="•"/>
              <a:defRPr sz="1600"/>
            </a:lvl4pPr>
            <a:lvl5pPr marL="2286000" lvl="4" indent="-330200" algn="l">
              <a:lnSpc>
                <a:spcPct val="100000"/>
              </a:lnSpc>
              <a:spcBef>
                <a:spcPts val="1000"/>
              </a:spcBef>
              <a:spcAft>
                <a:spcPts val="0"/>
              </a:spcAft>
              <a:buClr>
                <a:schemeClr val="dk1"/>
              </a:buClr>
              <a:buSzPts val="1600"/>
              <a:buChar char="•"/>
              <a:defRPr sz="16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pic>
        <p:nvPicPr>
          <p:cNvPr id="32" name="Google Shape;32;p25"/>
          <p:cNvPicPr preferRelativeResize="0"/>
          <p:nvPr/>
        </p:nvPicPr>
        <p:blipFill rotWithShape="1">
          <a:blip r:embed="rId2">
            <a:alphaModFix/>
          </a:blip>
          <a:srcRect l="16436" t="8536" r="16029" b="30822"/>
          <a:stretch/>
        </p:blipFill>
        <p:spPr>
          <a:xfrm>
            <a:off x="21757270" y="11032375"/>
            <a:ext cx="2626729" cy="26836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p:cSld name="Section Header">
    <p:bg>
      <p:bgPr>
        <a:solidFill>
          <a:srgbClr val="292929"/>
        </a:solidFill>
        <a:effectLst/>
      </p:bgPr>
    </p:bg>
    <p:spTree>
      <p:nvGrpSpPr>
        <p:cNvPr id="1" name="Shape 33"/>
        <p:cNvGrpSpPr/>
        <p:nvPr/>
      </p:nvGrpSpPr>
      <p:grpSpPr>
        <a:xfrm>
          <a:off x="0" y="0"/>
          <a:ext cx="0" cy="0"/>
          <a:chOff x="0" y="0"/>
          <a:chExt cx="0" cy="0"/>
        </a:xfrm>
      </p:grpSpPr>
      <p:sp>
        <p:nvSpPr>
          <p:cNvPr id="34" name="Google Shape;34;p20"/>
          <p:cNvSpPr txBox="1">
            <a:spLocks noGrp="1"/>
          </p:cNvSpPr>
          <p:nvPr>
            <p:ph type="body" idx="1"/>
          </p:nvPr>
        </p:nvSpPr>
        <p:spPr>
          <a:xfrm>
            <a:off x="1676400" y="7550515"/>
            <a:ext cx="21031199" cy="2217738"/>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2000"/>
              </a:spcBef>
              <a:spcAft>
                <a:spcPts val="0"/>
              </a:spcAft>
              <a:buClr>
                <a:srgbClr val="FFFFFF"/>
              </a:buClr>
              <a:buSzPts val="6000"/>
              <a:buNone/>
              <a:defRPr sz="6000" b="0" i="0" u="none" strike="noStrike" cap="none">
                <a:solidFill>
                  <a:srgbClr val="FFFFFF"/>
                </a:solidFill>
                <a:latin typeface="Helvetica Neue"/>
                <a:ea typeface="Helvetica Neue"/>
                <a:cs typeface="Helvetica Neue"/>
                <a:sym typeface="Helvetica Neue"/>
              </a:defRPr>
            </a:lvl1pPr>
            <a:lvl2pPr marL="914400" lvl="1" indent="-609600" algn="ctr">
              <a:lnSpc>
                <a:spcPct val="90000"/>
              </a:lnSpc>
              <a:spcBef>
                <a:spcPts val="1000"/>
              </a:spcBef>
              <a:spcAft>
                <a:spcPts val="0"/>
              </a:spcAft>
              <a:buClr>
                <a:srgbClr val="FFFFFF"/>
              </a:buClr>
              <a:buSzPts val="6000"/>
              <a:buChar char="•"/>
              <a:defRPr sz="6000" b="0" i="0" u="none" strike="noStrike" cap="none">
                <a:solidFill>
                  <a:srgbClr val="FFFFFF"/>
                </a:solidFill>
                <a:latin typeface="Helvetica Neue"/>
                <a:ea typeface="Helvetica Neue"/>
                <a:cs typeface="Helvetica Neue"/>
                <a:sym typeface="Helvetica Neue"/>
              </a:defRPr>
            </a:lvl2pPr>
            <a:lvl3pPr marL="1371600" lvl="2" indent="-609600" algn="ctr">
              <a:lnSpc>
                <a:spcPct val="90000"/>
              </a:lnSpc>
              <a:spcBef>
                <a:spcPts val="1000"/>
              </a:spcBef>
              <a:spcAft>
                <a:spcPts val="0"/>
              </a:spcAft>
              <a:buClr>
                <a:srgbClr val="FFFFFF"/>
              </a:buClr>
              <a:buSzPts val="6000"/>
              <a:buChar char="•"/>
              <a:defRPr sz="6000" b="0" i="0" u="none" strike="noStrike" cap="none">
                <a:solidFill>
                  <a:srgbClr val="FFFFFF"/>
                </a:solidFill>
                <a:latin typeface="Helvetica Neue"/>
                <a:ea typeface="Helvetica Neue"/>
                <a:cs typeface="Helvetica Neue"/>
                <a:sym typeface="Helvetica Neue"/>
              </a:defRPr>
            </a:lvl3pPr>
            <a:lvl4pPr marL="1828800" lvl="3" indent="-609600" algn="ctr">
              <a:lnSpc>
                <a:spcPct val="90000"/>
              </a:lnSpc>
              <a:spcBef>
                <a:spcPts val="1000"/>
              </a:spcBef>
              <a:spcAft>
                <a:spcPts val="0"/>
              </a:spcAft>
              <a:buClr>
                <a:srgbClr val="FFFFFF"/>
              </a:buClr>
              <a:buSzPts val="6000"/>
              <a:buChar char="•"/>
              <a:defRPr sz="6000" b="0" i="0" u="none" strike="noStrike" cap="none">
                <a:solidFill>
                  <a:srgbClr val="FFFFFF"/>
                </a:solidFill>
                <a:latin typeface="Helvetica Neue"/>
                <a:ea typeface="Helvetica Neue"/>
                <a:cs typeface="Helvetica Neue"/>
                <a:sym typeface="Helvetica Neue"/>
              </a:defRPr>
            </a:lvl4pPr>
            <a:lvl5pPr marL="2286000" lvl="4" indent="-609600" algn="ctr">
              <a:lnSpc>
                <a:spcPct val="90000"/>
              </a:lnSpc>
              <a:spcBef>
                <a:spcPts val="1000"/>
              </a:spcBef>
              <a:spcAft>
                <a:spcPts val="0"/>
              </a:spcAft>
              <a:buClr>
                <a:srgbClr val="FFFFFF"/>
              </a:buClr>
              <a:buSzPts val="6000"/>
              <a:buChar char="•"/>
              <a:defRPr sz="6000" b="0" i="0" u="none" strike="noStrike" cap="none">
                <a:solidFill>
                  <a:srgbClr val="FFFFFF"/>
                </a:solidFill>
                <a:latin typeface="Helvetica Neue"/>
                <a:ea typeface="Helvetica Neue"/>
                <a:cs typeface="Helvetica Neue"/>
                <a:sym typeface="Helvetica Neue"/>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35" name="Google Shape;35;p20"/>
          <p:cNvSpPr txBox="1">
            <a:spLocks noGrp="1"/>
          </p:cNvSpPr>
          <p:nvPr>
            <p:ph type="title"/>
          </p:nvPr>
        </p:nvSpPr>
        <p:spPr>
          <a:xfrm>
            <a:off x="1676400" y="4488288"/>
            <a:ext cx="21031199" cy="2651126"/>
          </a:xfrm>
          <a:prstGeom prst="rect">
            <a:avLst/>
          </a:prstGeom>
          <a:noFill/>
          <a:ln>
            <a:noFill/>
          </a:ln>
        </p:spPr>
        <p:txBody>
          <a:bodyPr spcFirstLastPara="1" wrap="square" lIns="91425" tIns="45700" rIns="91425" bIns="45700" anchor="b" anchorCtr="1">
            <a:normAutofit/>
          </a:bodyPr>
          <a:lstStyle>
            <a:lvl1pPr lvl="0" algn="ctr">
              <a:lnSpc>
                <a:spcPct val="90000"/>
              </a:lnSpc>
              <a:spcBef>
                <a:spcPts val="0"/>
              </a:spcBef>
              <a:spcAft>
                <a:spcPts val="0"/>
              </a:spcAft>
              <a:buClr>
                <a:srgbClr val="FFD966"/>
              </a:buClr>
              <a:buSzPts val="8000"/>
              <a:buFont typeface="Helvetica Neue"/>
              <a:buNone/>
              <a:defRPr sz="8000" b="1" i="0" u="none" strike="noStrike" cap="none">
                <a:solidFill>
                  <a:srgbClr val="FFD966"/>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6"/>
        <p:cNvGrpSpPr/>
        <p:nvPr/>
      </p:nvGrpSpPr>
      <p:grpSpPr>
        <a:xfrm>
          <a:off x="0" y="0"/>
          <a:ext cx="0" cy="0"/>
          <a:chOff x="0" y="0"/>
          <a:chExt cx="0" cy="0"/>
        </a:xfrm>
      </p:grpSpPr>
      <p:sp>
        <p:nvSpPr>
          <p:cNvPr id="37" name="Google Shape;37;p21"/>
          <p:cNvSpPr txBox="1">
            <a:spLocks noGrp="1"/>
          </p:cNvSpPr>
          <p:nvPr>
            <p:ph type="title"/>
          </p:nvPr>
        </p:nvSpPr>
        <p:spPr>
          <a:xfrm>
            <a:off x="1679577" y="914400"/>
            <a:ext cx="7864474" cy="32004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400"/>
              <a:buFont typeface="Helvetica Neue"/>
              <a:buNone/>
              <a:defRPr sz="6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1"/>
          <p:cNvSpPr>
            <a:spLocks noGrp="1"/>
          </p:cNvSpPr>
          <p:nvPr>
            <p:ph type="pic" idx="2"/>
          </p:nvPr>
        </p:nvSpPr>
        <p:spPr>
          <a:xfrm>
            <a:off x="10366376" y="1974851"/>
            <a:ext cx="12344400" cy="974725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2000"/>
              </a:spcBef>
              <a:spcAft>
                <a:spcPts val="0"/>
              </a:spcAft>
              <a:buClr>
                <a:schemeClr val="dk1"/>
              </a:buClr>
              <a:buSzPts val="6400"/>
              <a:buFont typeface="Arial"/>
              <a:buNone/>
              <a:defRPr sz="6400" b="0" i="0" u="none" strike="noStrike" cap="none">
                <a:solidFill>
                  <a:schemeClr val="dk1"/>
                </a:solidFill>
                <a:latin typeface="Helvetica Neue"/>
                <a:ea typeface="Helvetica Neue"/>
                <a:cs typeface="Helvetica Neue"/>
                <a:sym typeface="Helvetica Neue"/>
              </a:defRPr>
            </a:lvl1pPr>
            <a:lvl2pPr marR="0" lvl="1" algn="l" rtl="0">
              <a:lnSpc>
                <a:spcPct val="90000"/>
              </a:lnSpc>
              <a:spcBef>
                <a:spcPts val="1000"/>
              </a:spcBef>
              <a:spcAft>
                <a:spcPts val="0"/>
              </a:spcAft>
              <a:buClr>
                <a:schemeClr val="dk1"/>
              </a:buClr>
              <a:buSzPts val="5600"/>
              <a:buFont typeface="Arial"/>
              <a:buNone/>
              <a:defRPr sz="5600" b="0" i="0" u="none" strike="noStrike" cap="none">
                <a:solidFill>
                  <a:schemeClr val="dk1"/>
                </a:solidFill>
                <a:latin typeface="Helvetica Neue"/>
                <a:ea typeface="Helvetica Neue"/>
                <a:cs typeface="Helvetica Neue"/>
                <a:sym typeface="Helvetica Neue"/>
              </a:defRPr>
            </a:lvl2pPr>
            <a:lvl3pPr marR="0" lvl="2" algn="l" rtl="0">
              <a:lnSpc>
                <a:spcPct val="90000"/>
              </a:lnSpc>
              <a:spcBef>
                <a:spcPts val="1000"/>
              </a:spcBef>
              <a:spcAft>
                <a:spcPts val="0"/>
              </a:spcAft>
              <a:buClr>
                <a:schemeClr val="dk1"/>
              </a:buClr>
              <a:buSzPts val="4800"/>
              <a:buFont typeface="Arial"/>
              <a:buNone/>
              <a:defRPr sz="4800" b="0" i="0" u="none" strike="noStrike" cap="none">
                <a:solidFill>
                  <a:schemeClr val="dk1"/>
                </a:solidFill>
                <a:latin typeface="Helvetica Neue"/>
                <a:ea typeface="Helvetica Neue"/>
                <a:cs typeface="Helvetica Neue"/>
                <a:sym typeface="Helvetica Neue"/>
              </a:defRPr>
            </a:lvl3pPr>
            <a:lvl4pPr marR="0" lvl="3" algn="l" rtl="0">
              <a:lnSpc>
                <a:spcPct val="90000"/>
              </a:lnSpc>
              <a:spcBef>
                <a:spcPts val="1000"/>
              </a:spcBef>
              <a:spcAft>
                <a:spcPts val="0"/>
              </a:spcAft>
              <a:buClr>
                <a:schemeClr val="dk1"/>
              </a:buClr>
              <a:buSzPts val="4000"/>
              <a:buFont typeface="Arial"/>
              <a:buNone/>
              <a:defRPr sz="4000" b="0" i="0" u="none" strike="noStrike" cap="none">
                <a:solidFill>
                  <a:schemeClr val="dk1"/>
                </a:solidFill>
                <a:latin typeface="Helvetica Neue"/>
                <a:ea typeface="Helvetica Neue"/>
                <a:cs typeface="Helvetica Neue"/>
                <a:sym typeface="Helvetica Neue"/>
              </a:defRPr>
            </a:lvl4pPr>
            <a:lvl5pPr marR="0" lvl="4" algn="l" rtl="0">
              <a:lnSpc>
                <a:spcPct val="90000"/>
              </a:lnSpc>
              <a:spcBef>
                <a:spcPts val="1000"/>
              </a:spcBef>
              <a:spcAft>
                <a:spcPts val="0"/>
              </a:spcAft>
              <a:buClr>
                <a:schemeClr val="dk1"/>
              </a:buClr>
              <a:buSzPts val="4000"/>
              <a:buFont typeface="Arial"/>
              <a:buNone/>
              <a:defRPr sz="4000" b="0" i="0" u="none" strike="noStrike" cap="none">
                <a:solidFill>
                  <a:schemeClr val="dk1"/>
                </a:solidFill>
                <a:latin typeface="Helvetica Neue"/>
                <a:ea typeface="Helvetica Neue"/>
                <a:cs typeface="Helvetica Neue"/>
                <a:sym typeface="Helvetica Neue"/>
              </a:defRPr>
            </a:lvl5pPr>
            <a:lvl6pPr marR="0" lvl="5" algn="l" rtl="0">
              <a:lnSpc>
                <a:spcPct val="90000"/>
              </a:lnSpc>
              <a:spcBef>
                <a:spcPts val="1000"/>
              </a:spcBef>
              <a:spcAft>
                <a:spcPts val="0"/>
              </a:spcAft>
              <a:buClr>
                <a:schemeClr val="dk1"/>
              </a:buClr>
              <a:buSzPts val="4000"/>
              <a:buFont typeface="Arial"/>
              <a:buNone/>
              <a:defRPr sz="4000" b="0" i="0" u="none" strike="noStrike" cap="none">
                <a:solidFill>
                  <a:schemeClr val="dk1"/>
                </a:solidFill>
                <a:latin typeface="Helvetica Neue"/>
                <a:ea typeface="Helvetica Neue"/>
                <a:cs typeface="Helvetica Neue"/>
                <a:sym typeface="Helvetica Neue"/>
              </a:defRPr>
            </a:lvl6pPr>
            <a:lvl7pPr marR="0" lvl="6" algn="l" rtl="0">
              <a:lnSpc>
                <a:spcPct val="90000"/>
              </a:lnSpc>
              <a:spcBef>
                <a:spcPts val="1000"/>
              </a:spcBef>
              <a:spcAft>
                <a:spcPts val="0"/>
              </a:spcAft>
              <a:buClr>
                <a:schemeClr val="dk1"/>
              </a:buClr>
              <a:buSzPts val="4000"/>
              <a:buFont typeface="Arial"/>
              <a:buNone/>
              <a:defRPr sz="4000" b="0" i="0" u="none" strike="noStrike" cap="none">
                <a:solidFill>
                  <a:schemeClr val="dk1"/>
                </a:solidFill>
                <a:latin typeface="Helvetica Neue"/>
                <a:ea typeface="Helvetica Neue"/>
                <a:cs typeface="Helvetica Neue"/>
                <a:sym typeface="Helvetica Neue"/>
              </a:defRPr>
            </a:lvl7pPr>
            <a:lvl8pPr marR="0" lvl="7" algn="l" rtl="0">
              <a:lnSpc>
                <a:spcPct val="90000"/>
              </a:lnSpc>
              <a:spcBef>
                <a:spcPts val="1000"/>
              </a:spcBef>
              <a:spcAft>
                <a:spcPts val="0"/>
              </a:spcAft>
              <a:buClr>
                <a:schemeClr val="dk1"/>
              </a:buClr>
              <a:buSzPts val="4000"/>
              <a:buFont typeface="Arial"/>
              <a:buNone/>
              <a:defRPr sz="4000" b="0" i="0" u="none" strike="noStrike" cap="none">
                <a:solidFill>
                  <a:schemeClr val="dk1"/>
                </a:solidFill>
                <a:latin typeface="Helvetica Neue"/>
                <a:ea typeface="Helvetica Neue"/>
                <a:cs typeface="Helvetica Neue"/>
                <a:sym typeface="Helvetica Neue"/>
              </a:defRPr>
            </a:lvl8pPr>
            <a:lvl9pPr marR="0" lvl="8" algn="l" rtl="0">
              <a:lnSpc>
                <a:spcPct val="90000"/>
              </a:lnSpc>
              <a:spcBef>
                <a:spcPts val="1000"/>
              </a:spcBef>
              <a:spcAft>
                <a:spcPts val="0"/>
              </a:spcAft>
              <a:buClr>
                <a:schemeClr val="dk1"/>
              </a:buClr>
              <a:buSzPts val="4000"/>
              <a:buFont typeface="Arial"/>
              <a:buNone/>
              <a:defRPr sz="4000" b="0" i="0" u="none" strike="noStrike" cap="none">
                <a:solidFill>
                  <a:schemeClr val="dk1"/>
                </a:solidFill>
                <a:latin typeface="Helvetica Neue"/>
                <a:ea typeface="Helvetica Neue"/>
                <a:cs typeface="Helvetica Neue"/>
                <a:sym typeface="Helvetica Neue"/>
              </a:defRPr>
            </a:lvl9pPr>
          </a:lstStyle>
          <a:p>
            <a:endParaRPr/>
          </a:p>
        </p:txBody>
      </p:sp>
      <p:sp>
        <p:nvSpPr>
          <p:cNvPr id="39" name="Google Shape;39;p21"/>
          <p:cNvSpPr txBox="1">
            <a:spLocks noGrp="1"/>
          </p:cNvSpPr>
          <p:nvPr>
            <p:ph type="body" idx="1"/>
          </p:nvPr>
        </p:nvSpPr>
        <p:spPr>
          <a:xfrm>
            <a:off x="1679577" y="4114800"/>
            <a:ext cx="7864474" cy="762317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3200"/>
              <a:buNone/>
              <a:defRPr sz="3200"/>
            </a:lvl1pPr>
            <a:lvl2pPr marL="914400" lvl="1" indent="-228600" algn="l">
              <a:lnSpc>
                <a:spcPct val="90000"/>
              </a:lnSpc>
              <a:spcBef>
                <a:spcPts val="1000"/>
              </a:spcBef>
              <a:spcAft>
                <a:spcPts val="0"/>
              </a:spcAft>
              <a:buClr>
                <a:schemeClr val="dk1"/>
              </a:buClr>
              <a:buSzPts val="2800"/>
              <a:buNone/>
              <a:defRPr sz="2800"/>
            </a:lvl2pPr>
            <a:lvl3pPr marL="1371600" lvl="2" indent="-228600" algn="l">
              <a:lnSpc>
                <a:spcPct val="90000"/>
              </a:lnSpc>
              <a:spcBef>
                <a:spcPts val="1000"/>
              </a:spcBef>
              <a:spcAft>
                <a:spcPts val="0"/>
              </a:spcAft>
              <a:buClr>
                <a:schemeClr val="dk1"/>
              </a:buClr>
              <a:buSzPts val="2400"/>
              <a:buNone/>
              <a:defRPr sz="2400"/>
            </a:lvl3pPr>
            <a:lvl4pPr marL="1828800" lvl="3" indent="-228600" algn="l">
              <a:lnSpc>
                <a:spcPct val="90000"/>
              </a:lnSpc>
              <a:spcBef>
                <a:spcPts val="1000"/>
              </a:spcBef>
              <a:spcAft>
                <a:spcPts val="0"/>
              </a:spcAft>
              <a:buClr>
                <a:schemeClr val="dk1"/>
              </a:buClr>
              <a:buSzPts val="2000"/>
              <a:buNone/>
              <a:defRPr sz="2000"/>
            </a:lvl4pPr>
            <a:lvl5pPr marL="2286000" lvl="4" indent="-228600" algn="l">
              <a:lnSpc>
                <a:spcPct val="90000"/>
              </a:lnSpc>
              <a:spcBef>
                <a:spcPts val="1000"/>
              </a:spcBef>
              <a:spcAft>
                <a:spcPts val="0"/>
              </a:spcAft>
              <a:buClr>
                <a:schemeClr val="dk1"/>
              </a:buClr>
              <a:buSzPts val="2000"/>
              <a:buNone/>
              <a:defRPr sz="2000"/>
            </a:lvl5pPr>
            <a:lvl6pPr marL="2743200" lvl="5" indent="-228600" algn="l">
              <a:lnSpc>
                <a:spcPct val="90000"/>
              </a:lnSpc>
              <a:spcBef>
                <a:spcPts val="1000"/>
              </a:spcBef>
              <a:spcAft>
                <a:spcPts val="0"/>
              </a:spcAft>
              <a:buClr>
                <a:schemeClr val="dk1"/>
              </a:buClr>
              <a:buSzPts val="2000"/>
              <a:buNone/>
              <a:defRPr sz="2000"/>
            </a:lvl6pPr>
            <a:lvl7pPr marL="3200400" lvl="6" indent="-228600" algn="l">
              <a:lnSpc>
                <a:spcPct val="90000"/>
              </a:lnSpc>
              <a:spcBef>
                <a:spcPts val="1000"/>
              </a:spcBef>
              <a:spcAft>
                <a:spcPts val="0"/>
              </a:spcAft>
              <a:buClr>
                <a:schemeClr val="dk1"/>
              </a:buClr>
              <a:buSzPts val="2000"/>
              <a:buNone/>
              <a:defRPr sz="2000"/>
            </a:lvl7pPr>
            <a:lvl8pPr marL="3657600" lvl="7" indent="-228600" algn="l">
              <a:lnSpc>
                <a:spcPct val="90000"/>
              </a:lnSpc>
              <a:spcBef>
                <a:spcPts val="1000"/>
              </a:spcBef>
              <a:spcAft>
                <a:spcPts val="0"/>
              </a:spcAft>
              <a:buClr>
                <a:schemeClr val="dk1"/>
              </a:buClr>
              <a:buSzPts val="2000"/>
              <a:buNone/>
              <a:defRPr sz="2000"/>
            </a:lvl8pPr>
            <a:lvl9pPr marL="4114800" lvl="8" indent="-228600" algn="l">
              <a:lnSpc>
                <a:spcPct val="90000"/>
              </a:lnSpc>
              <a:spcBef>
                <a:spcPts val="1000"/>
              </a:spcBef>
              <a:spcAft>
                <a:spcPts val="0"/>
              </a:spcAft>
              <a:buClr>
                <a:schemeClr val="dk1"/>
              </a:buClr>
              <a:buSzPts val="2000"/>
              <a:buNone/>
              <a:defRPr sz="2000"/>
            </a:lvl9pPr>
          </a:lstStyle>
          <a:p>
            <a:endParaRPr/>
          </a:p>
        </p:txBody>
      </p:sp>
      <p:sp>
        <p:nvSpPr>
          <p:cNvPr id="40" name="Google Shape;40;p21"/>
          <p:cNvSpPr txBox="1">
            <a:spLocks noGrp="1"/>
          </p:cNvSpPr>
          <p:nvPr>
            <p:ph type="dt" idx="10"/>
          </p:nvPr>
        </p:nvSpPr>
        <p:spPr>
          <a:xfrm>
            <a:off x="1676400" y="12712701"/>
            <a:ext cx="5486400" cy="73025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41" name="Google Shape;41;p21"/>
          <p:cNvSpPr txBox="1">
            <a:spLocks noGrp="1"/>
          </p:cNvSpPr>
          <p:nvPr>
            <p:ph type="ftr" idx="11"/>
          </p:nvPr>
        </p:nvSpPr>
        <p:spPr>
          <a:xfrm>
            <a:off x="8077200" y="12712701"/>
            <a:ext cx="8229600" cy="73025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42" name="Google Shape;42;p21"/>
          <p:cNvSpPr txBox="1">
            <a:spLocks noGrp="1"/>
          </p:cNvSpPr>
          <p:nvPr>
            <p:ph type="sldNum" idx="12"/>
          </p:nvPr>
        </p:nvSpPr>
        <p:spPr>
          <a:xfrm>
            <a:off x="17221200" y="12712701"/>
            <a:ext cx="5486400" cy="73025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Picture TypeB">
  <p:cSld name="Big Picture TypeB">
    <p:spTree>
      <p:nvGrpSpPr>
        <p:cNvPr id="1" name="Shape 48"/>
        <p:cNvGrpSpPr/>
        <p:nvPr/>
      </p:nvGrpSpPr>
      <p:grpSpPr>
        <a:xfrm>
          <a:off x="0" y="0"/>
          <a:ext cx="0" cy="0"/>
          <a:chOff x="0" y="0"/>
          <a:chExt cx="0" cy="0"/>
        </a:xfrm>
      </p:grpSpPr>
      <p:sp>
        <p:nvSpPr>
          <p:cNvPr id="49" name="Google Shape;49;p27"/>
          <p:cNvSpPr/>
          <p:nvPr/>
        </p:nvSpPr>
        <p:spPr>
          <a:xfrm rot="10800000" flipH="1">
            <a:off x="3" y="0"/>
            <a:ext cx="15079790" cy="13716000"/>
          </a:xfrm>
          <a:custGeom>
            <a:avLst/>
            <a:gdLst/>
            <a:ahLst/>
            <a:cxnLst/>
            <a:rect l="l" t="t" r="r" b="b"/>
            <a:pathLst>
              <a:path w="7539895" h="6858000" extrusionOk="0">
                <a:moveTo>
                  <a:pt x="7539895" y="6858000"/>
                </a:moveTo>
                <a:lnTo>
                  <a:pt x="0" y="6858000"/>
                </a:lnTo>
                <a:lnTo>
                  <a:pt x="0" y="0"/>
                </a:lnTo>
                <a:lnTo>
                  <a:pt x="4363741" y="0"/>
                </a:lnTo>
                <a:close/>
              </a:path>
            </a:pathLst>
          </a:custGeom>
          <a:solidFill>
            <a:srgbClr val="3F3F3F">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FFFFFF"/>
              </a:solidFill>
              <a:latin typeface="Helvetica Neue"/>
              <a:ea typeface="Helvetica Neue"/>
              <a:cs typeface="Helvetica Neue"/>
              <a:sym typeface="Helvetica Neue"/>
            </a:endParaRPr>
          </a:p>
        </p:txBody>
      </p:sp>
      <p:sp>
        <p:nvSpPr>
          <p:cNvPr id="50" name="Google Shape;50;p27"/>
          <p:cNvSpPr/>
          <p:nvPr/>
        </p:nvSpPr>
        <p:spPr>
          <a:xfrm rot="10800000" flipH="1">
            <a:off x="1" y="0"/>
            <a:ext cx="14185970" cy="13716000"/>
          </a:xfrm>
          <a:custGeom>
            <a:avLst/>
            <a:gdLst/>
            <a:ahLst/>
            <a:cxnLst/>
            <a:rect l="l" t="t" r="r" b="b"/>
            <a:pathLst>
              <a:path w="7092985" h="6858000" extrusionOk="0">
                <a:moveTo>
                  <a:pt x="7092985" y="6858000"/>
                </a:moveTo>
                <a:lnTo>
                  <a:pt x="0" y="6858000"/>
                </a:lnTo>
                <a:lnTo>
                  <a:pt x="0" y="0"/>
                </a:lnTo>
                <a:lnTo>
                  <a:pt x="3916831"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FFFFFF"/>
              </a:solidFill>
              <a:latin typeface="Helvetica Neue"/>
              <a:ea typeface="Helvetica Neue"/>
              <a:cs typeface="Helvetica Neue"/>
              <a:sym typeface="Helvetica Neue"/>
            </a:endParaRPr>
          </a:p>
        </p:txBody>
      </p:sp>
      <p:sp>
        <p:nvSpPr>
          <p:cNvPr id="51" name="Google Shape;51;p27"/>
          <p:cNvSpPr/>
          <p:nvPr/>
        </p:nvSpPr>
        <p:spPr>
          <a:xfrm>
            <a:off x="756714" y="4841453"/>
            <a:ext cx="7008270" cy="127365"/>
          </a:xfrm>
          <a:prstGeom prst="rect">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a:ea typeface="Helvetica Neue"/>
              <a:cs typeface="Helvetica Neue"/>
              <a:sym typeface="Helvetica Neue"/>
            </a:endParaRPr>
          </a:p>
        </p:txBody>
      </p:sp>
      <p:pic>
        <p:nvPicPr>
          <p:cNvPr id="52" name="Google Shape;52;p27"/>
          <p:cNvPicPr preferRelativeResize="0"/>
          <p:nvPr/>
        </p:nvPicPr>
        <p:blipFill rotWithShape="1">
          <a:blip r:embed="rId2">
            <a:alphaModFix/>
          </a:blip>
          <a:srcRect l="16436" t="8536" r="16029" b="30822"/>
          <a:stretch/>
        </p:blipFill>
        <p:spPr>
          <a:xfrm>
            <a:off x="2910162" y="387999"/>
            <a:ext cx="2626729" cy="2683625"/>
          </a:xfrm>
          <a:prstGeom prst="rect">
            <a:avLst/>
          </a:prstGeom>
          <a:noFill/>
          <a:ln>
            <a:noFill/>
          </a:ln>
        </p:spPr>
      </p:pic>
      <p:sp>
        <p:nvSpPr>
          <p:cNvPr id="53" name="Google Shape;53;p27"/>
          <p:cNvSpPr txBox="1">
            <a:spLocks noGrp="1"/>
          </p:cNvSpPr>
          <p:nvPr>
            <p:ph type="title"/>
          </p:nvPr>
        </p:nvSpPr>
        <p:spPr>
          <a:xfrm>
            <a:off x="756714" y="387999"/>
            <a:ext cx="9395380" cy="436552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5000"/>
              <a:buFont typeface="Helvetica Neue"/>
              <a:buNone/>
              <a:defRPr sz="5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27"/>
          <p:cNvSpPr txBox="1">
            <a:spLocks noGrp="1"/>
          </p:cNvSpPr>
          <p:nvPr>
            <p:ph type="body" idx="1"/>
          </p:nvPr>
        </p:nvSpPr>
        <p:spPr>
          <a:xfrm>
            <a:off x="756714" y="5233467"/>
            <a:ext cx="9045575" cy="80025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2400"/>
              <a:buNone/>
              <a:defRPr sz="2400"/>
            </a:lvl1pPr>
            <a:lvl2pPr marL="914400" lvl="1" indent="-381000" algn="l">
              <a:lnSpc>
                <a:spcPct val="90000"/>
              </a:lnSpc>
              <a:spcBef>
                <a:spcPts val="1000"/>
              </a:spcBef>
              <a:spcAft>
                <a:spcPts val="0"/>
              </a:spcAft>
              <a:buClr>
                <a:schemeClr val="dk1"/>
              </a:buClr>
              <a:buSzPts val="2400"/>
              <a:buChar char="•"/>
              <a:defRPr sz="2400"/>
            </a:lvl2pPr>
            <a:lvl3pPr marL="1371600" lvl="2" indent="-342900" algn="l">
              <a:lnSpc>
                <a:spcPct val="90000"/>
              </a:lnSpc>
              <a:spcBef>
                <a:spcPts val="1000"/>
              </a:spcBef>
              <a:spcAft>
                <a:spcPts val="0"/>
              </a:spcAft>
              <a:buClr>
                <a:schemeClr val="dk1"/>
              </a:buClr>
              <a:buSzPts val="1800"/>
              <a:buChar char="•"/>
              <a:defRPr sz="1800"/>
            </a:lvl3pPr>
            <a:lvl4pPr marL="1828800" lvl="3" indent="-330200" algn="l">
              <a:lnSpc>
                <a:spcPct val="90000"/>
              </a:lnSpc>
              <a:spcBef>
                <a:spcPts val="1000"/>
              </a:spcBef>
              <a:spcAft>
                <a:spcPts val="0"/>
              </a:spcAft>
              <a:buClr>
                <a:schemeClr val="dk1"/>
              </a:buClr>
              <a:buSzPts val="1600"/>
              <a:buChar char="•"/>
              <a:defRPr sz="1600"/>
            </a:lvl4pPr>
            <a:lvl5pPr marL="2286000" lvl="4" indent="-330200" algn="l">
              <a:lnSpc>
                <a:spcPct val="90000"/>
              </a:lnSpc>
              <a:spcBef>
                <a:spcPts val="1000"/>
              </a:spcBef>
              <a:spcAft>
                <a:spcPts val="0"/>
              </a:spcAft>
              <a:buClr>
                <a:schemeClr val="dk1"/>
              </a:buClr>
              <a:buSzPts val="1600"/>
              <a:buChar char="•"/>
              <a:defRPr sz="16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şlık ve İçerik" type="obj">
  <p:cSld name="OBJECT">
    <p:spTree>
      <p:nvGrpSpPr>
        <p:cNvPr id="1" name="Shape 55"/>
        <p:cNvGrpSpPr/>
        <p:nvPr/>
      </p:nvGrpSpPr>
      <p:grpSpPr>
        <a:xfrm>
          <a:off x="0" y="0"/>
          <a:ext cx="0" cy="0"/>
          <a:chOff x="0" y="0"/>
          <a:chExt cx="0" cy="0"/>
        </a:xfrm>
      </p:grpSpPr>
      <p:sp>
        <p:nvSpPr>
          <p:cNvPr id="56" name="Google Shape;56;gd6d6697269_0_61"/>
          <p:cNvSpPr txBox="1">
            <a:spLocks noGrp="1"/>
          </p:cNvSpPr>
          <p:nvPr>
            <p:ph type="title"/>
          </p:nvPr>
        </p:nvSpPr>
        <p:spPr>
          <a:xfrm>
            <a:off x="1676400" y="730251"/>
            <a:ext cx="21031200" cy="26511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7" name="Google Shape;57;gd6d6697269_0_61"/>
          <p:cNvSpPr txBox="1">
            <a:spLocks noGrp="1"/>
          </p:cNvSpPr>
          <p:nvPr>
            <p:ph type="body" idx="1"/>
          </p:nvPr>
        </p:nvSpPr>
        <p:spPr>
          <a:xfrm>
            <a:off x="1676400" y="3651250"/>
            <a:ext cx="21031200" cy="8702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2000"/>
              </a:spcBef>
              <a:spcAft>
                <a:spcPts val="0"/>
              </a:spcAft>
              <a:buClr>
                <a:schemeClr val="dk1"/>
              </a:buClr>
              <a:buSzPts val="1800"/>
              <a:buNone/>
              <a:defRPr/>
            </a:lvl1pPr>
            <a:lvl2pPr marL="914400" lvl="1" indent="-342900" algn="l" rtl="0">
              <a:lnSpc>
                <a:spcPct val="90000"/>
              </a:lnSpc>
              <a:spcBef>
                <a:spcPts val="1000"/>
              </a:spcBef>
              <a:spcAft>
                <a:spcPts val="0"/>
              </a:spcAft>
              <a:buClr>
                <a:schemeClr val="dk1"/>
              </a:buClr>
              <a:buSzPts val="1800"/>
              <a:buChar char="•"/>
              <a:defRPr/>
            </a:lvl2pPr>
            <a:lvl3pPr marL="1371600" lvl="2" indent="-342900" algn="l" rtl="0">
              <a:lnSpc>
                <a:spcPct val="90000"/>
              </a:lnSpc>
              <a:spcBef>
                <a:spcPts val="1000"/>
              </a:spcBef>
              <a:spcAft>
                <a:spcPts val="0"/>
              </a:spcAft>
              <a:buClr>
                <a:schemeClr val="dk1"/>
              </a:buClr>
              <a:buSzPts val="1800"/>
              <a:buChar char="•"/>
              <a:defRPr/>
            </a:lvl3pPr>
            <a:lvl4pPr marL="1828800" lvl="3" indent="-342900" algn="l" rtl="0">
              <a:lnSpc>
                <a:spcPct val="90000"/>
              </a:lnSpc>
              <a:spcBef>
                <a:spcPts val="1000"/>
              </a:spcBef>
              <a:spcAft>
                <a:spcPts val="0"/>
              </a:spcAft>
              <a:buClr>
                <a:schemeClr val="dk1"/>
              </a:buClr>
              <a:buSzPts val="1800"/>
              <a:buChar char="•"/>
              <a:defRPr/>
            </a:lvl4pPr>
            <a:lvl5pPr marL="2286000" lvl="4" indent="-342900" algn="l" rtl="0">
              <a:lnSpc>
                <a:spcPct val="90000"/>
              </a:lnSpc>
              <a:spcBef>
                <a:spcPts val="1000"/>
              </a:spcBef>
              <a:spcAft>
                <a:spcPts val="0"/>
              </a:spcAft>
              <a:buClr>
                <a:schemeClr val="dk1"/>
              </a:buClr>
              <a:buSzPts val="1800"/>
              <a:buChar char="•"/>
              <a:defRPr/>
            </a:lvl5pPr>
            <a:lvl6pPr marL="2743200" lvl="5" indent="-342900" algn="l" rtl="0">
              <a:lnSpc>
                <a:spcPct val="90000"/>
              </a:lnSpc>
              <a:spcBef>
                <a:spcPts val="1000"/>
              </a:spcBef>
              <a:spcAft>
                <a:spcPts val="0"/>
              </a:spcAft>
              <a:buClr>
                <a:schemeClr val="dk1"/>
              </a:buClr>
              <a:buSzPts val="1800"/>
              <a:buChar char="•"/>
              <a:defRPr/>
            </a:lvl6pPr>
            <a:lvl7pPr marL="3200400" lvl="6" indent="-342900" algn="l" rtl="0">
              <a:lnSpc>
                <a:spcPct val="90000"/>
              </a:lnSpc>
              <a:spcBef>
                <a:spcPts val="1000"/>
              </a:spcBef>
              <a:spcAft>
                <a:spcPts val="0"/>
              </a:spcAft>
              <a:buClr>
                <a:schemeClr val="dk1"/>
              </a:buClr>
              <a:buSzPts val="1800"/>
              <a:buChar char="•"/>
              <a:defRPr/>
            </a:lvl7pPr>
            <a:lvl8pPr marL="3657600" lvl="7" indent="-342900" algn="l" rtl="0">
              <a:lnSpc>
                <a:spcPct val="90000"/>
              </a:lnSpc>
              <a:spcBef>
                <a:spcPts val="1000"/>
              </a:spcBef>
              <a:spcAft>
                <a:spcPts val="0"/>
              </a:spcAft>
              <a:buClr>
                <a:schemeClr val="dk1"/>
              </a:buClr>
              <a:buSzPts val="1800"/>
              <a:buChar char="•"/>
              <a:defRPr/>
            </a:lvl8pPr>
            <a:lvl9pPr marL="4114800" lvl="8" indent="-342900" algn="l" rtl="0">
              <a:lnSpc>
                <a:spcPct val="90000"/>
              </a:lnSpc>
              <a:spcBef>
                <a:spcPts val="1000"/>
              </a:spcBef>
              <a:spcAft>
                <a:spcPts val="0"/>
              </a:spcAft>
              <a:buClr>
                <a:schemeClr val="dk1"/>
              </a:buClr>
              <a:buSzPts val="1800"/>
              <a:buChar char="•"/>
              <a:defRPr/>
            </a:lvl9pPr>
          </a:lstStyle>
          <a:p>
            <a:endParaRPr/>
          </a:p>
        </p:txBody>
      </p:sp>
      <p:sp>
        <p:nvSpPr>
          <p:cNvPr id="58" name="Google Shape;58;gd6d6697269_0_61"/>
          <p:cNvSpPr txBox="1">
            <a:spLocks noGrp="1"/>
          </p:cNvSpPr>
          <p:nvPr>
            <p:ph type="dt" idx="10"/>
          </p:nvPr>
        </p:nvSpPr>
        <p:spPr>
          <a:xfrm>
            <a:off x="2503356" y="12751358"/>
            <a:ext cx="4659300" cy="696900"/>
          </a:xfrm>
          <a:prstGeom prst="rect">
            <a:avLst/>
          </a:prstGeom>
          <a:noFill/>
          <a:ln>
            <a:noFill/>
          </a:ln>
        </p:spPr>
        <p:txBody>
          <a:bodyPr spcFirstLastPara="1" wrap="square" lIns="182875" tIns="91425" rIns="182875" bIns="91425" anchor="t" anchorCtr="0">
            <a:noAutofit/>
          </a:bodyPr>
          <a:lstStyle>
            <a:lvl1pPr marR="0" lvl="0"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59" name="Google Shape;59;gd6d6697269_0_61"/>
          <p:cNvSpPr txBox="1">
            <a:spLocks noGrp="1"/>
          </p:cNvSpPr>
          <p:nvPr>
            <p:ph type="ftr" idx="11"/>
          </p:nvPr>
        </p:nvSpPr>
        <p:spPr>
          <a:xfrm>
            <a:off x="8077200" y="12751358"/>
            <a:ext cx="8229600" cy="691500"/>
          </a:xfrm>
          <a:prstGeom prst="rect">
            <a:avLst/>
          </a:prstGeom>
          <a:noFill/>
          <a:ln>
            <a:noFill/>
          </a:ln>
        </p:spPr>
        <p:txBody>
          <a:bodyPr spcFirstLastPara="1" wrap="square" lIns="182875" tIns="91425" rIns="182875" bIns="91425" anchor="t" anchorCtr="0">
            <a:noAutofit/>
          </a:bodyPr>
          <a:lstStyle>
            <a:lvl1pPr marR="0" lvl="0"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60" name="Google Shape;60;gd6d6697269_0_61"/>
          <p:cNvSpPr txBox="1">
            <a:spLocks noGrp="1"/>
          </p:cNvSpPr>
          <p:nvPr>
            <p:ph type="sldNum" idx="12"/>
          </p:nvPr>
        </p:nvSpPr>
        <p:spPr>
          <a:xfrm>
            <a:off x="17221203" y="12751358"/>
            <a:ext cx="5638800" cy="691500"/>
          </a:xfrm>
          <a:prstGeom prst="rect">
            <a:avLst/>
          </a:prstGeom>
          <a:noFill/>
          <a:ln>
            <a:noFill/>
          </a:ln>
        </p:spPr>
        <p:txBody>
          <a:bodyPr spcFirstLastPara="1" wrap="square" lIns="182875" tIns="91425" rIns="182875" bIns="91425" anchor="t" anchorCtr="0">
            <a:noAutofit/>
          </a:bodyPr>
          <a:lstStyle>
            <a:lvl1pPr marL="0" marR="0" lvl="0" indent="0"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9"/>
          <p:cNvSpPr txBox="1">
            <a:spLocks noGrp="1"/>
          </p:cNvSpPr>
          <p:nvPr>
            <p:ph type="title"/>
          </p:nvPr>
        </p:nvSpPr>
        <p:spPr>
          <a:xfrm>
            <a:off x="1676400" y="730251"/>
            <a:ext cx="21031199" cy="2651126"/>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8800"/>
              <a:buFont typeface="Helvetica Neue"/>
              <a:buNone/>
              <a:defRPr sz="8800" b="0"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7" name="Google Shape;7;p19"/>
          <p:cNvSpPr txBox="1">
            <a:spLocks noGrp="1"/>
          </p:cNvSpPr>
          <p:nvPr>
            <p:ph type="body" idx="1"/>
          </p:nvPr>
        </p:nvSpPr>
        <p:spPr>
          <a:xfrm>
            <a:off x="1676400" y="3651250"/>
            <a:ext cx="21031199" cy="8702676"/>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2000"/>
              </a:spcBef>
              <a:spcAft>
                <a:spcPts val="0"/>
              </a:spcAft>
              <a:buClr>
                <a:schemeClr val="dk1"/>
              </a:buClr>
              <a:buSzPts val="5600"/>
              <a:buFont typeface="Arial"/>
              <a:buNone/>
              <a:defRPr sz="5600" b="0" i="0" u="none" strike="noStrike" cap="none">
                <a:solidFill>
                  <a:schemeClr val="dk1"/>
                </a:solidFill>
                <a:latin typeface="Helvetica Neue"/>
                <a:ea typeface="Helvetica Neue"/>
                <a:cs typeface="Helvetica Neue"/>
                <a:sym typeface="Helvetica Neue"/>
              </a:defRPr>
            </a:lvl1pPr>
            <a:lvl2pPr marL="914400" marR="0" lvl="1" indent="-533400" algn="l" rtl="0">
              <a:lnSpc>
                <a:spcPct val="90000"/>
              </a:lnSpc>
              <a:spcBef>
                <a:spcPts val="1000"/>
              </a:spcBef>
              <a:spcAft>
                <a:spcPts val="0"/>
              </a:spcAft>
              <a:buClr>
                <a:schemeClr val="dk1"/>
              </a:buClr>
              <a:buSzPts val="4800"/>
              <a:buFont typeface="Arial"/>
              <a:buChar char="•"/>
              <a:defRPr sz="4800" b="0" i="0" u="none" strike="noStrike" cap="none">
                <a:solidFill>
                  <a:schemeClr val="dk1"/>
                </a:solidFill>
                <a:latin typeface="Helvetica Neue"/>
                <a:ea typeface="Helvetica Neue"/>
                <a:cs typeface="Helvetica Neue"/>
                <a:sym typeface="Helvetica Neue"/>
              </a:defRPr>
            </a:lvl2pPr>
            <a:lvl3pPr marL="1371600" marR="0" lvl="2" indent="-482600" algn="l" rtl="0">
              <a:lnSpc>
                <a:spcPct val="90000"/>
              </a:lnSpc>
              <a:spcBef>
                <a:spcPts val="1000"/>
              </a:spcBef>
              <a:spcAft>
                <a:spcPts val="0"/>
              </a:spcAft>
              <a:buClr>
                <a:schemeClr val="dk1"/>
              </a:buClr>
              <a:buSzPts val="4000"/>
              <a:buFont typeface="Arial"/>
              <a:buChar char="•"/>
              <a:defRPr sz="4000" b="0" i="0" u="none" strike="noStrike" cap="none">
                <a:solidFill>
                  <a:schemeClr val="dk1"/>
                </a:solidFill>
                <a:latin typeface="Helvetica Neue"/>
                <a:ea typeface="Helvetica Neue"/>
                <a:cs typeface="Helvetica Neue"/>
                <a:sym typeface="Helvetica Neue"/>
              </a:defRPr>
            </a:lvl3pPr>
            <a:lvl4pPr marL="1828800" marR="0" lvl="3"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Helvetica Neue"/>
                <a:ea typeface="Helvetica Neue"/>
                <a:cs typeface="Helvetica Neue"/>
                <a:sym typeface="Helvetica Neue"/>
              </a:defRPr>
            </a:lvl4pPr>
            <a:lvl5pPr marL="2286000" marR="0" lvl="4"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Helvetica Neue"/>
                <a:ea typeface="Helvetica Neue"/>
                <a:cs typeface="Helvetica Neue"/>
                <a:sym typeface="Helvetica Neue"/>
              </a:defRPr>
            </a:lvl5pPr>
            <a:lvl6pPr marL="2743200" marR="0" lvl="5"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Helvetica Neue"/>
                <a:ea typeface="Helvetica Neue"/>
                <a:cs typeface="Helvetica Neue"/>
                <a:sym typeface="Helvetica Neue"/>
              </a:defRPr>
            </a:lvl6pPr>
            <a:lvl7pPr marL="3200400" marR="0" lvl="6"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Helvetica Neue"/>
                <a:ea typeface="Helvetica Neue"/>
                <a:cs typeface="Helvetica Neue"/>
                <a:sym typeface="Helvetica Neue"/>
              </a:defRPr>
            </a:lvl7pPr>
            <a:lvl8pPr marL="3657600" marR="0" lvl="7"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Helvetica Neue"/>
                <a:ea typeface="Helvetica Neue"/>
                <a:cs typeface="Helvetica Neue"/>
                <a:sym typeface="Helvetica Neue"/>
              </a:defRPr>
            </a:lvl8pPr>
            <a:lvl9pPr marL="4114800" marR="0" lvl="8"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gd6d6697269_0_0"/>
          <p:cNvSpPr txBox="1">
            <a:spLocks noGrp="1"/>
          </p:cNvSpPr>
          <p:nvPr>
            <p:ph type="title"/>
          </p:nvPr>
        </p:nvSpPr>
        <p:spPr>
          <a:xfrm>
            <a:off x="1676400" y="730251"/>
            <a:ext cx="21031200" cy="2651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8800"/>
              <a:buFont typeface="Helvetica Neue"/>
              <a:buNone/>
            </a:pPr>
            <a:r>
              <a:rPr lang="en-US">
                <a:solidFill>
                  <a:srgbClr val="FF0000"/>
                </a:solidFill>
              </a:rPr>
              <a:t>FINAL PROJECT INFO</a:t>
            </a:r>
            <a:endParaRPr>
              <a:solidFill>
                <a:srgbClr val="FF0000"/>
              </a:solidFill>
            </a:endParaRPr>
          </a:p>
        </p:txBody>
      </p:sp>
      <p:sp>
        <p:nvSpPr>
          <p:cNvPr id="66" name="Google Shape;66;gd6d6697269_0_0"/>
          <p:cNvSpPr txBox="1">
            <a:spLocks noGrp="1"/>
          </p:cNvSpPr>
          <p:nvPr>
            <p:ph type="body" idx="1"/>
          </p:nvPr>
        </p:nvSpPr>
        <p:spPr>
          <a:xfrm>
            <a:off x="1676400" y="3651250"/>
            <a:ext cx="21031200" cy="8702700"/>
          </a:xfrm>
          <a:prstGeom prst="rect">
            <a:avLst/>
          </a:prstGeom>
          <a:noFill/>
          <a:ln>
            <a:noFill/>
          </a:ln>
        </p:spPr>
        <p:txBody>
          <a:bodyPr spcFirstLastPara="1" wrap="square" lIns="91425" tIns="45700" rIns="91425" bIns="45700" anchor="t" anchorCtr="0">
            <a:normAutofit/>
          </a:bodyPr>
          <a:lstStyle/>
          <a:p>
            <a:pPr marL="685800" lvl="0" indent="-685800" algn="l" rtl="0">
              <a:lnSpc>
                <a:spcPct val="90000"/>
              </a:lnSpc>
              <a:spcBef>
                <a:spcPts val="0"/>
              </a:spcBef>
              <a:spcAft>
                <a:spcPts val="0"/>
              </a:spcAft>
              <a:buClr>
                <a:schemeClr val="dk1"/>
              </a:buClr>
              <a:buSzPts val="6600"/>
              <a:buFont typeface="Arial"/>
              <a:buChar char="•"/>
            </a:pPr>
            <a:r>
              <a:rPr lang="en-US" sz="6600" dirty="0"/>
              <a:t>Build a team of 2! (One person teams are also allowed.)</a:t>
            </a:r>
            <a:endParaRPr dirty="0"/>
          </a:p>
          <a:p>
            <a:pPr marL="685800" lvl="0" indent="-685800" algn="l" rtl="0">
              <a:lnSpc>
                <a:spcPct val="90000"/>
              </a:lnSpc>
              <a:spcBef>
                <a:spcPts val="2000"/>
              </a:spcBef>
              <a:spcAft>
                <a:spcPts val="0"/>
              </a:spcAft>
              <a:buClr>
                <a:schemeClr val="dk1"/>
              </a:buClr>
              <a:buSzPts val="6600"/>
              <a:buFont typeface="Arial"/>
              <a:buChar char="•"/>
            </a:pPr>
            <a:r>
              <a:rPr lang="en-US" sz="6600" dirty="0"/>
              <a:t>2 Milestone Interviews (10% each = 20% + 20% Final Presentation</a:t>
            </a:r>
            <a:r>
              <a:rPr lang="en-US" sz="6600" dirty="0" smtClean="0"/>
              <a:t>)</a:t>
            </a:r>
            <a:endParaRPr lang="tr-TR" sz="6600" dirty="0" smtClean="0"/>
          </a:p>
          <a:p>
            <a:pPr marL="685800" lvl="0" indent="-685800" algn="l" rtl="0">
              <a:lnSpc>
                <a:spcPct val="90000"/>
              </a:lnSpc>
              <a:spcBef>
                <a:spcPts val="2000"/>
              </a:spcBef>
              <a:spcAft>
                <a:spcPts val="0"/>
              </a:spcAft>
              <a:buClr>
                <a:schemeClr val="dk1"/>
              </a:buClr>
              <a:buSzPts val="6600"/>
              <a:buFont typeface="Arial"/>
              <a:buChar char="•"/>
            </a:pPr>
            <a:r>
              <a:rPr lang="tr-TR" sz="6600" dirty="0" err="1" smtClean="0"/>
              <a:t>There</a:t>
            </a:r>
            <a:r>
              <a:rPr lang="tr-TR" sz="6600" dirty="0" smtClean="0"/>
              <a:t> </a:t>
            </a:r>
            <a:r>
              <a:rPr lang="tr-TR" sz="6600" dirty="0" err="1" smtClean="0"/>
              <a:t>will</a:t>
            </a:r>
            <a:r>
              <a:rPr lang="tr-TR" sz="6600" dirty="0" smtClean="0"/>
              <a:t> be a </a:t>
            </a:r>
            <a:r>
              <a:rPr lang="tr-TR" sz="6600" b="1" dirty="0" smtClean="0"/>
              <a:t>Final Project </a:t>
            </a:r>
            <a:r>
              <a:rPr lang="tr-TR" sz="6600" b="1" dirty="0" err="1" smtClean="0"/>
              <a:t>Submission</a:t>
            </a:r>
            <a:r>
              <a:rPr lang="tr-TR" sz="6600" b="1" dirty="0" smtClean="0"/>
              <a:t> </a:t>
            </a:r>
            <a:r>
              <a:rPr lang="tr-TR" sz="6600" dirty="0" smtClean="0"/>
              <a:t>Form on </a:t>
            </a:r>
            <a:r>
              <a:rPr lang="tr-TR" sz="6600" dirty="0" err="1" smtClean="0"/>
              <a:t>itslearning</a:t>
            </a:r>
            <a:r>
              <a:rPr lang="tr-TR" sz="6600" dirty="0" smtClean="0"/>
              <a:t>. </a:t>
            </a:r>
            <a:r>
              <a:rPr lang="tr-TR" sz="6600" dirty="0" err="1" smtClean="0"/>
              <a:t>It</a:t>
            </a:r>
            <a:r>
              <a:rPr lang="tr-TR" sz="6600" dirty="0" smtClean="0"/>
              <a:t> </a:t>
            </a:r>
            <a:r>
              <a:rPr lang="tr-TR" sz="6600" dirty="0" err="1" smtClean="0"/>
              <a:t>will</a:t>
            </a:r>
            <a:r>
              <a:rPr lang="tr-TR" sz="6600" dirty="0" smtClean="0"/>
              <a:t> </a:t>
            </a:r>
            <a:r>
              <a:rPr lang="tr-TR" sz="6600" dirty="0" err="1" smtClean="0"/>
              <a:t>contain</a:t>
            </a:r>
            <a:r>
              <a:rPr lang="tr-TR" sz="6600" dirty="0" smtClean="0"/>
              <a:t> </a:t>
            </a:r>
            <a:r>
              <a:rPr lang="tr-TR" sz="6600" dirty="0" err="1" smtClean="0"/>
              <a:t>specific</a:t>
            </a:r>
            <a:r>
              <a:rPr lang="tr-TR" sz="6600" dirty="0" smtClean="0"/>
              <a:t> </a:t>
            </a:r>
            <a:r>
              <a:rPr lang="tr-TR" sz="6600" dirty="0" err="1" smtClean="0"/>
              <a:t>questions</a:t>
            </a:r>
            <a:r>
              <a:rPr lang="tr-TR" sz="6600" dirty="0" smtClean="0"/>
              <a:t> </a:t>
            </a:r>
            <a:r>
              <a:rPr lang="tr-TR" sz="6600" dirty="0" err="1" smtClean="0"/>
              <a:t>about</a:t>
            </a:r>
            <a:r>
              <a:rPr lang="tr-TR" sz="6600" dirty="0" smtClean="0"/>
              <a:t> </a:t>
            </a:r>
            <a:r>
              <a:rPr lang="tr-TR" sz="6600" dirty="0" err="1" smtClean="0"/>
              <a:t>your</a:t>
            </a:r>
            <a:r>
              <a:rPr lang="tr-TR" sz="6600" dirty="0" smtClean="0"/>
              <a:t> </a:t>
            </a:r>
            <a:r>
              <a:rPr lang="tr-TR" sz="6600" dirty="0" err="1" smtClean="0"/>
              <a:t>game</a:t>
            </a:r>
            <a:r>
              <a:rPr lang="tr-TR" sz="6600" dirty="0" smtClean="0"/>
              <a:t>!</a:t>
            </a:r>
            <a:endParaRPr dirty="0"/>
          </a:p>
          <a:p>
            <a:pPr marL="0" lvl="0" indent="0" algn="l" rtl="0">
              <a:lnSpc>
                <a:spcPct val="90000"/>
              </a:lnSpc>
              <a:spcBef>
                <a:spcPts val="2000"/>
              </a:spcBef>
              <a:spcAft>
                <a:spcPts val="0"/>
              </a:spcAft>
              <a:buClr>
                <a:schemeClr val="dk1"/>
              </a:buClr>
              <a:buSzPts val="5600"/>
              <a:buNone/>
            </a:pPr>
            <a:endParaRPr dirty="0"/>
          </a:p>
          <a:p>
            <a:pPr marL="0" lvl="0" indent="0" algn="l" rtl="0">
              <a:lnSpc>
                <a:spcPct val="90000"/>
              </a:lnSpc>
              <a:spcBef>
                <a:spcPts val="2000"/>
              </a:spcBef>
              <a:spcAft>
                <a:spcPts val="0"/>
              </a:spcAft>
              <a:buClr>
                <a:schemeClr val="dk1"/>
              </a:buClr>
              <a:buSzPts val="5600"/>
              <a:buNone/>
            </a:pPr>
            <a:endParaRPr b="1" dirty="0"/>
          </a:p>
          <a:p>
            <a:pPr marL="0" lvl="0" indent="0" algn="l" rtl="0">
              <a:lnSpc>
                <a:spcPct val="90000"/>
              </a:lnSpc>
              <a:spcBef>
                <a:spcPts val="2000"/>
              </a:spcBef>
              <a:spcAft>
                <a:spcPts val="0"/>
              </a:spcAft>
              <a:buClr>
                <a:schemeClr val="dk1"/>
              </a:buClr>
              <a:buSzPts val="5600"/>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gd517434fe3_0_74"/>
          <p:cNvSpPr txBox="1">
            <a:spLocks noGrp="1"/>
          </p:cNvSpPr>
          <p:nvPr>
            <p:ph type="title"/>
          </p:nvPr>
        </p:nvSpPr>
        <p:spPr>
          <a:xfrm>
            <a:off x="1679576" y="914399"/>
            <a:ext cx="9046200" cy="4365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LINE TRACE BY CHANNEL</a:t>
            </a:r>
            <a:endParaRPr/>
          </a:p>
        </p:txBody>
      </p:sp>
      <p:pic>
        <p:nvPicPr>
          <p:cNvPr id="126" name="Google Shape;126;gd517434fe3_0_74"/>
          <p:cNvPicPr preferRelativeResize="0">
            <a:picLocks noGrp="1"/>
          </p:cNvPicPr>
          <p:nvPr>
            <p:ph type="body" idx="1"/>
          </p:nvPr>
        </p:nvPicPr>
        <p:blipFill rotWithShape="1">
          <a:blip r:embed="rId3">
            <a:alphaModFix/>
          </a:blip>
          <a:srcRect/>
          <a:stretch/>
        </p:blipFill>
        <p:spPr>
          <a:xfrm>
            <a:off x="13479248" y="1899914"/>
            <a:ext cx="9498300" cy="10314000"/>
          </a:xfrm>
          <a:prstGeom prst="rect">
            <a:avLst/>
          </a:prstGeom>
          <a:noFill/>
          <a:ln>
            <a:noFill/>
          </a:ln>
        </p:spPr>
      </p:pic>
      <p:sp>
        <p:nvSpPr>
          <p:cNvPr id="127" name="Google Shape;127;gd517434fe3_0_74"/>
          <p:cNvSpPr txBox="1">
            <a:spLocks noGrp="1"/>
          </p:cNvSpPr>
          <p:nvPr>
            <p:ph type="body" idx="2"/>
          </p:nvPr>
        </p:nvSpPr>
        <p:spPr>
          <a:xfrm>
            <a:off x="1679575" y="5943600"/>
            <a:ext cx="9045600" cy="8002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The </a:t>
            </a:r>
            <a:r>
              <a:rPr lang="en-US" sz="2800" b="1"/>
              <a:t>LineTraceByChannel</a:t>
            </a:r>
            <a:r>
              <a:rPr lang="en-US" sz="2800"/>
              <a:t> function tests for collision along a defined line using the trace channel, which can be “Visibility” or “Camera”, and returns a Hit Result struct with data for the first Actor hit in the collision test.</a:t>
            </a:r>
            <a:endParaRPr sz="2800"/>
          </a:p>
          <a:p>
            <a:pPr marL="0" lvl="0" indent="0" algn="l" rtl="0">
              <a:lnSpc>
                <a:spcPct val="100000"/>
              </a:lnSpc>
              <a:spcBef>
                <a:spcPts val="2000"/>
              </a:spcBef>
              <a:spcAft>
                <a:spcPts val="0"/>
              </a:spcAft>
              <a:buClr>
                <a:schemeClr val="dk1"/>
              </a:buClr>
              <a:buSzPts val="2800"/>
              <a:buNone/>
            </a:pPr>
            <a:r>
              <a:rPr lang="en-US" sz="2800" i="1"/>
              <a:t>Input</a:t>
            </a:r>
            <a:endParaRPr sz="2800" i="1"/>
          </a:p>
          <a:p>
            <a:pPr marL="457200" lvl="0" indent="-457200" algn="l" rtl="0">
              <a:lnSpc>
                <a:spcPct val="100000"/>
              </a:lnSpc>
              <a:spcBef>
                <a:spcPts val="1600"/>
              </a:spcBef>
              <a:spcAft>
                <a:spcPts val="0"/>
              </a:spcAft>
              <a:buClr>
                <a:schemeClr val="dk1"/>
              </a:buClr>
              <a:buSzPts val="2800"/>
              <a:buFont typeface="Arial"/>
              <a:buChar char="•"/>
            </a:pPr>
            <a:r>
              <a:rPr lang="en-US" sz="2800" b="1"/>
              <a:t>Start</a:t>
            </a:r>
            <a:r>
              <a:rPr lang="en-US" sz="2800"/>
              <a:t> and </a:t>
            </a:r>
            <a:r>
              <a:rPr lang="en-US" sz="2800" b="1"/>
              <a:t>End</a:t>
            </a:r>
            <a:r>
              <a:rPr lang="en-US" sz="2800"/>
              <a:t>: Location vectors that define the start and the end of the line to be used for the collision test.</a:t>
            </a:r>
            <a:endParaRPr sz="2800"/>
          </a:p>
          <a:p>
            <a:pPr marL="457200" lvl="0" indent="-457200" algn="l" rtl="0">
              <a:lnSpc>
                <a:spcPct val="100000"/>
              </a:lnSpc>
              <a:spcBef>
                <a:spcPts val="1200"/>
              </a:spcBef>
              <a:spcAft>
                <a:spcPts val="0"/>
              </a:spcAft>
              <a:buClr>
                <a:schemeClr val="dk1"/>
              </a:buClr>
              <a:buSzPts val="2800"/>
              <a:buFont typeface="Arial"/>
              <a:buChar char="•"/>
            </a:pPr>
            <a:r>
              <a:rPr lang="en-US" sz="2800" b="1"/>
              <a:t>Trace Channel</a:t>
            </a:r>
            <a:r>
              <a:rPr lang="en-US" sz="2800"/>
              <a:t>: Channel used for the collision test. It can be “Visibility” or “Camera”.</a:t>
            </a:r>
            <a:endParaRPr sz="2800"/>
          </a:p>
          <a:p>
            <a:pPr marL="457200" lvl="0" indent="-457200" algn="l" rtl="0">
              <a:lnSpc>
                <a:spcPct val="100000"/>
              </a:lnSpc>
              <a:spcBef>
                <a:spcPts val="1200"/>
              </a:spcBef>
              <a:spcAft>
                <a:spcPts val="0"/>
              </a:spcAft>
              <a:buClr>
                <a:schemeClr val="dk1"/>
              </a:buClr>
              <a:buSzPts val="2800"/>
              <a:buFont typeface="Arial"/>
              <a:buChar char="•"/>
            </a:pPr>
            <a:r>
              <a:rPr lang="en-US" sz="2800" b="1"/>
              <a:t>Trace Complex</a:t>
            </a:r>
            <a:r>
              <a:rPr lang="en-US" sz="2800"/>
              <a:t>, </a:t>
            </a:r>
            <a:r>
              <a:rPr lang="en-US" sz="2800" b="1"/>
              <a:t>Actors to Ignore</a:t>
            </a:r>
            <a:r>
              <a:rPr lang="en-US" sz="2800"/>
              <a:t>, and </a:t>
            </a:r>
            <a:r>
              <a:rPr lang="en-US" sz="2800" b="1"/>
              <a:t>Draw Debug Type</a:t>
            </a:r>
            <a:r>
              <a:rPr lang="en-US" sz="2800"/>
              <a:t>:</a:t>
            </a:r>
            <a:r>
              <a:rPr lang="en-US" sz="2800" b="1"/>
              <a:t> </a:t>
            </a:r>
            <a:r>
              <a:rPr lang="en-US" sz="2800"/>
              <a:t>The same parameters used in the </a:t>
            </a:r>
            <a:r>
              <a:rPr lang="en-US" sz="2800" b="1"/>
              <a:t>LineTraceForObjects</a:t>
            </a:r>
            <a:r>
              <a:rPr lang="en-US" sz="2800"/>
              <a:t> function (see slide 7).</a:t>
            </a:r>
            <a:endParaRPr sz="2800"/>
          </a:p>
          <a:p>
            <a:pPr marL="457200" lvl="0" indent="-279400" algn="l" rtl="0">
              <a:lnSpc>
                <a:spcPct val="100000"/>
              </a:lnSpc>
              <a:spcBef>
                <a:spcPts val="2000"/>
              </a:spcBef>
              <a:spcAft>
                <a:spcPts val="0"/>
              </a:spcAft>
              <a:buClr>
                <a:schemeClr val="dk1"/>
              </a:buClr>
              <a:buSzPts val="2800"/>
              <a:buFont typeface="Arial"/>
              <a:buNone/>
            </a:pPr>
            <a:endParaRPr sz="2800"/>
          </a:p>
          <a:p>
            <a:pPr marL="0" lvl="0" indent="0" algn="l" rtl="0">
              <a:lnSpc>
                <a:spcPct val="100000"/>
              </a:lnSpc>
              <a:spcBef>
                <a:spcPts val="2000"/>
              </a:spcBef>
              <a:spcAft>
                <a:spcPts val="0"/>
              </a:spcAft>
              <a:buClr>
                <a:schemeClr val="dk1"/>
              </a:buClr>
              <a:buSzPts val="2800"/>
              <a:buNone/>
            </a:pPr>
            <a:endParaRPr sz="2800"/>
          </a:p>
          <a:p>
            <a:pPr marL="0" lvl="0" indent="0" algn="l" rtl="0">
              <a:lnSpc>
                <a:spcPct val="100000"/>
              </a:lnSpc>
              <a:spcBef>
                <a:spcPts val="2000"/>
              </a:spcBef>
              <a:spcAft>
                <a:spcPts val="0"/>
              </a:spcAft>
              <a:buClr>
                <a:schemeClr val="dk1"/>
              </a:buClr>
              <a:buSzPts val="2800"/>
              <a:buNone/>
            </a:pPr>
            <a:endParaRPr sz="2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gd517434fe3_0_80"/>
          <p:cNvSpPr txBox="1">
            <a:spLocks noGrp="1"/>
          </p:cNvSpPr>
          <p:nvPr>
            <p:ph type="title"/>
          </p:nvPr>
        </p:nvSpPr>
        <p:spPr>
          <a:xfrm>
            <a:off x="1679576" y="914399"/>
            <a:ext cx="9046200" cy="4365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MULTI LINE TRACE BY CHANNEL</a:t>
            </a:r>
            <a:endParaRPr/>
          </a:p>
        </p:txBody>
      </p:sp>
      <p:pic>
        <p:nvPicPr>
          <p:cNvPr id="133" name="Google Shape;133;gd517434fe3_0_80"/>
          <p:cNvPicPr preferRelativeResize="0">
            <a:picLocks noGrp="1"/>
          </p:cNvPicPr>
          <p:nvPr>
            <p:ph type="body" idx="1"/>
          </p:nvPr>
        </p:nvPicPr>
        <p:blipFill rotWithShape="1">
          <a:blip r:embed="rId3">
            <a:alphaModFix/>
          </a:blip>
          <a:srcRect/>
          <a:stretch/>
        </p:blipFill>
        <p:spPr>
          <a:xfrm>
            <a:off x="13402491" y="1899914"/>
            <a:ext cx="9651900" cy="10314000"/>
          </a:xfrm>
          <a:prstGeom prst="rect">
            <a:avLst/>
          </a:prstGeom>
          <a:noFill/>
          <a:ln>
            <a:noFill/>
          </a:ln>
        </p:spPr>
      </p:pic>
      <p:sp>
        <p:nvSpPr>
          <p:cNvPr id="134" name="Google Shape;134;gd517434fe3_0_80"/>
          <p:cNvSpPr txBox="1">
            <a:spLocks noGrp="1"/>
          </p:cNvSpPr>
          <p:nvPr>
            <p:ph type="body" idx="2"/>
          </p:nvPr>
        </p:nvSpPr>
        <p:spPr>
          <a:xfrm>
            <a:off x="1679575" y="5943600"/>
            <a:ext cx="9045600" cy="8002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The </a:t>
            </a:r>
            <a:r>
              <a:rPr lang="en-US" sz="2800" b="1"/>
              <a:t>MultiLineTraceByChannel</a:t>
            </a:r>
            <a:r>
              <a:rPr lang="en-US" sz="2800"/>
              <a:t> function has the same input parameters as the </a:t>
            </a:r>
            <a:r>
              <a:rPr lang="en-US" sz="2800" b="1"/>
              <a:t>LineTraceByChannel</a:t>
            </a:r>
            <a:r>
              <a:rPr lang="en-US" sz="2800"/>
              <a:t> function.</a:t>
            </a:r>
            <a:endParaRPr/>
          </a:p>
          <a:p>
            <a:pPr marL="0" lvl="0" indent="0" algn="l" rtl="0">
              <a:lnSpc>
                <a:spcPct val="100000"/>
              </a:lnSpc>
              <a:spcBef>
                <a:spcPts val="2000"/>
              </a:spcBef>
              <a:spcAft>
                <a:spcPts val="0"/>
              </a:spcAft>
              <a:buClr>
                <a:schemeClr val="dk1"/>
              </a:buClr>
              <a:buSzPts val="2800"/>
              <a:buNone/>
            </a:pPr>
            <a:r>
              <a:rPr lang="en-US" sz="2800"/>
              <a:t>The difference between the functions is that the </a:t>
            </a:r>
            <a:r>
              <a:rPr lang="en-US" sz="2800" b="1"/>
              <a:t>MultiLineTraceByChannel</a:t>
            </a:r>
            <a:r>
              <a:rPr lang="en-US" sz="2800"/>
              <a:t> function returns an array of Hit Result structs, rather than a single one, making it more expensive to perform.</a:t>
            </a:r>
            <a:endParaRPr sz="28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gd517434fe3_0_86"/>
          <p:cNvSpPr txBox="1">
            <a:spLocks noGrp="1"/>
          </p:cNvSpPr>
          <p:nvPr>
            <p:ph type="title"/>
          </p:nvPr>
        </p:nvSpPr>
        <p:spPr>
          <a:xfrm>
            <a:off x="1679576" y="914399"/>
            <a:ext cx="9046200" cy="4365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SHAPE TRACES</a:t>
            </a:r>
            <a:endParaRPr/>
          </a:p>
        </p:txBody>
      </p:sp>
      <p:pic>
        <p:nvPicPr>
          <p:cNvPr id="140" name="Google Shape;140;gd517434fe3_0_86"/>
          <p:cNvPicPr preferRelativeResize="0">
            <a:picLocks noGrp="1"/>
          </p:cNvPicPr>
          <p:nvPr>
            <p:ph type="body" idx="1"/>
          </p:nvPr>
        </p:nvPicPr>
        <p:blipFill rotWithShape="1">
          <a:blip r:embed="rId3">
            <a:alphaModFix/>
          </a:blip>
          <a:srcRect/>
          <a:stretch/>
        </p:blipFill>
        <p:spPr>
          <a:xfrm>
            <a:off x="12135498" y="2856706"/>
            <a:ext cx="12248400" cy="8002500"/>
          </a:xfrm>
          <a:prstGeom prst="rect">
            <a:avLst/>
          </a:prstGeom>
          <a:noFill/>
          <a:ln>
            <a:noFill/>
          </a:ln>
        </p:spPr>
      </p:pic>
      <p:sp>
        <p:nvSpPr>
          <p:cNvPr id="141" name="Google Shape;141;gd517434fe3_0_86"/>
          <p:cNvSpPr txBox="1">
            <a:spLocks noGrp="1"/>
          </p:cNvSpPr>
          <p:nvPr>
            <p:ph type="body" idx="2"/>
          </p:nvPr>
        </p:nvSpPr>
        <p:spPr>
          <a:xfrm>
            <a:off x="1679575" y="5943600"/>
            <a:ext cx="9045600" cy="8002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Traces can also be done using shapes. There are trace functions for the box, capsule, and sphere shapes, but these functions are more expensive to perform than line traces.</a:t>
            </a:r>
            <a:endParaRPr/>
          </a:p>
          <a:p>
            <a:pPr marL="0" lvl="0" indent="0" algn="l" rtl="0">
              <a:lnSpc>
                <a:spcPct val="100000"/>
              </a:lnSpc>
              <a:spcBef>
                <a:spcPts val="2000"/>
              </a:spcBef>
              <a:spcAft>
                <a:spcPts val="0"/>
              </a:spcAft>
              <a:buClr>
                <a:schemeClr val="dk1"/>
              </a:buClr>
              <a:buSzPts val="2800"/>
              <a:buNone/>
            </a:pPr>
            <a:r>
              <a:rPr lang="en-US" sz="2800"/>
              <a:t>For all of these shapes, there are functions to trace by channel and by Object type. There are also functions for single hits or multiple hits.</a:t>
            </a:r>
            <a:endParaRPr/>
          </a:p>
          <a:p>
            <a:pPr marL="0" lvl="0" indent="0" algn="l" rtl="0">
              <a:lnSpc>
                <a:spcPct val="100000"/>
              </a:lnSpc>
              <a:spcBef>
                <a:spcPts val="2000"/>
              </a:spcBef>
              <a:spcAft>
                <a:spcPts val="0"/>
              </a:spcAft>
              <a:buClr>
                <a:schemeClr val="dk1"/>
              </a:buClr>
              <a:buSzPts val="2800"/>
              <a:buNone/>
            </a:pPr>
            <a:r>
              <a:rPr lang="en-US" sz="2800"/>
              <a:t>The image on the right shows the </a:t>
            </a:r>
            <a:r>
              <a:rPr lang="en-US" sz="2800" b="1"/>
              <a:t>BoxTraceForObjects</a:t>
            </a:r>
            <a:r>
              <a:rPr lang="en-US" sz="2800"/>
              <a:t> and </a:t>
            </a:r>
            <a:r>
              <a:rPr lang="en-US" sz="2800" b="1"/>
              <a:t>CapsuleTraceByChannel</a:t>
            </a:r>
            <a:r>
              <a:rPr lang="en-US" sz="2800"/>
              <a:t> functions.</a:t>
            </a:r>
            <a:endParaRPr sz="2800"/>
          </a:p>
          <a:p>
            <a:pPr marL="457200" lvl="0" indent="-279400" algn="l" rtl="0">
              <a:lnSpc>
                <a:spcPct val="100000"/>
              </a:lnSpc>
              <a:spcBef>
                <a:spcPts val="2000"/>
              </a:spcBef>
              <a:spcAft>
                <a:spcPts val="0"/>
              </a:spcAft>
              <a:buClr>
                <a:schemeClr val="dk1"/>
              </a:buClr>
              <a:buSzPts val="2800"/>
              <a:buFont typeface="Arial"/>
              <a:buNone/>
            </a:pPr>
            <a:endParaRPr sz="2800"/>
          </a:p>
          <a:p>
            <a:pPr marL="0" lvl="0" indent="0" algn="l" rtl="0">
              <a:lnSpc>
                <a:spcPct val="100000"/>
              </a:lnSpc>
              <a:spcBef>
                <a:spcPts val="2000"/>
              </a:spcBef>
              <a:spcAft>
                <a:spcPts val="0"/>
              </a:spcAft>
              <a:buClr>
                <a:schemeClr val="dk1"/>
              </a:buClr>
              <a:buSzPts val="2800"/>
              <a:buNone/>
            </a:pPr>
            <a:endParaRPr sz="2800"/>
          </a:p>
          <a:p>
            <a:pPr marL="0" lvl="0" indent="0" algn="l" rtl="0">
              <a:lnSpc>
                <a:spcPct val="100000"/>
              </a:lnSpc>
              <a:spcBef>
                <a:spcPts val="2000"/>
              </a:spcBef>
              <a:spcAft>
                <a:spcPts val="0"/>
              </a:spcAft>
              <a:buClr>
                <a:schemeClr val="dk1"/>
              </a:buClr>
              <a:buSzPts val="2800"/>
              <a:buNone/>
            </a:pPr>
            <a:endParaRPr sz="2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d517434fe3_0_159"/>
          <p:cNvSpPr txBox="1">
            <a:spLocks noGrp="1"/>
          </p:cNvSpPr>
          <p:nvPr>
            <p:ph type="body" idx="1"/>
          </p:nvPr>
        </p:nvSpPr>
        <p:spPr>
          <a:xfrm>
            <a:off x="1676400" y="7550515"/>
            <a:ext cx="21031199" cy="22176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FFFFFF"/>
              </a:buClr>
              <a:buSzPts val="6000"/>
              <a:buNone/>
            </a:pPr>
            <a:r>
              <a:rPr lang="en-US"/>
              <a:t> </a:t>
            </a:r>
            <a:endParaRPr/>
          </a:p>
        </p:txBody>
      </p:sp>
      <p:sp>
        <p:nvSpPr>
          <p:cNvPr id="172" name="Google Shape;172;gd517434fe3_0_159"/>
          <p:cNvSpPr txBox="1">
            <a:spLocks noGrp="1"/>
          </p:cNvSpPr>
          <p:nvPr>
            <p:ph type="title"/>
          </p:nvPr>
        </p:nvSpPr>
        <p:spPr>
          <a:xfrm>
            <a:off x="1676400" y="4488288"/>
            <a:ext cx="21031199" cy="2651100"/>
          </a:xfrm>
          <a:prstGeom prst="rect">
            <a:avLst/>
          </a:prstGeom>
          <a:noFill/>
          <a:ln>
            <a:noFill/>
          </a:ln>
        </p:spPr>
        <p:txBody>
          <a:bodyPr spcFirstLastPara="1" wrap="square" lIns="91425" tIns="45700" rIns="91425" bIns="45700" anchor="b" anchorCtr="1">
            <a:normAutofit/>
          </a:bodyPr>
          <a:lstStyle/>
          <a:p>
            <a:pPr marL="0" lvl="0" indent="0" algn="ctr" rtl="0">
              <a:lnSpc>
                <a:spcPct val="90000"/>
              </a:lnSpc>
              <a:spcBef>
                <a:spcPts val="0"/>
              </a:spcBef>
              <a:spcAft>
                <a:spcPts val="0"/>
              </a:spcAft>
              <a:buClr>
                <a:srgbClr val="FFD966"/>
              </a:buClr>
              <a:buSzPts val="8000"/>
              <a:buFont typeface="Helvetica Neue"/>
              <a:buNone/>
            </a:pPr>
            <a:r>
              <a:rPr lang="en-US"/>
              <a:t>SPAWNING AND DESTROYING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gd517434fe3_0_164"/>
          <p:cNvSpPr txBox="1">
            <a:spLocks noGrp="1"/>
          </p:cNvSpPr>
          <p:nvPr>
            <p:ph type="title"/>
          </p:nvPr>
        </p:nvSpPr>
        <p:spPr>
          <a:xfrm>
            <a:off x="1679576" y="914399"/>
            <a:ext cx="9046200" cy="4365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SPAWNING ACTORS</a:t>
            </a:r>
            <a:endParaRPr/>
          </a:p>
        </p:txBody>
      </p:sp>
      <p:pic>
        <p:nvPicPr>
          <p:cNvPr id="178" name="Google Shape;178;gd517434fe3_0_164"/>
          <p:cNvPicPr preferRelativeResize="0">
            <a:picLocks noGrp="1"/>
          </p:cNvPicPr>
          <p:nvPr>
            <p:ph type="body" idx="1"/>
          </p:nvPr>
        </p:nvPicPr>
        <p:blipFill rotWithShape="1">
          <a:blip r:embed="rId3">
            <a:alphaModFix/>
          </a:blip>
          <a:srcRect/>
          <a:stretch/>
        </p:blipFill>
        <p:spPr>
          <a:xfrm>
            <a:off x="12146280" y="4375916"/>
            <a:ext cx="12237599" cy="4964100"/>
          </a:xfrm>
          <a:prstGeom prst="rect">
            <a:avLst/>
          </a:prstGeom>
          <a:noFill/>
          <a:ln>
            <a:noFill/>
          </a:ln>
        </p:spPr>
      </p:pic>
      <p:sp>
        <p:nvSpPr>
          <p:cNvPr id="179" name="Google Shape;179;gd517434fe3_0_164"/>
          <p:cNvSpPr txBox="1">
            <a:spLocks noGrp="1"/>
          </p:cNvSpPr>
          <p:nvPr>
            <p:ph type="body" idx="2"/>
          </p:nvPr>
        </p:nvSpPr>
        <p:spPr>
          <a:xfrm>
            <a:off x="1680124" y="5943600"/>
            <a:ext cx="9045600" cy="76629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b="1"/>
              <a:t>Spawn Actor from Class</a:t>
            </a:r>
            <a:r>
              <a:rPr lang="en-US" sz="2800"/>
              <a:t> is a function that creates an Actor instance using the class and transform specified.</a:t>
            </a:r>
            <a:endParaRPr/>
          </a:p>
          <a:p>
            <a:pPr marL="0" lvl="0" indent="0" algn="l" rtl="0">
              <a:lnSpc>
                <a:spcPct val="100000"/>
              </a:lnSpc>
              <a:spcBef>
                <a:spcPts val="2000"/>
              </a:spcBef>
              <a:spcAft>
                <a:spcPts val="0"/>
              </a:spcAft>
              <a:buClr>
                <a:schemeClr val="dk1"/>
              </a:buClr>
              <a:buSzPts val="2800"/>
              <a:buNone/>
            </a:pPr>
            <a:r>
              <a:rPr lang="en-US" sz="2800"/>
              <a:t>The </a:t>
            </a:r>
            <a:r>
              <a:rPr lang="en-US" sz="2800" b="1"/>
              <a:t>Collision Handling Override</a:t>
            </a:r>
            <a:r>
              <a:rPr lang="en-US" sz="2800"/>
              <a:t> input defines how to handle the collision at the time of creation. The output parameter </a:t>
            </a:r>
            <a:r>
              <a:rPr lang="en-US" sz="2800" b="1"/>
              <a:t>Return Value</a:t>
            </a:r>
            <a:r>
              <a:rPr lang="en-US" sz="2800"/>
              <a:t> is a reference to the newly created instance.</a:t>
            </a:r>
            <a:endParaRPr/>
          </a:p>
          <a:p>
            <a:pPr marL="0" lvl="0" indent="0" algn="l" rtl="0">
              <a:lnSpc>
                <a:spcPct val="100000"/>
              </a:lnSpc>
              <a:spcBef>
                <a:spcPts val="2000"/>
              </a:spcBef>
              <a:spcAft>
                <a:spcPts val="0"/>
              </a:spcAft>
              <a:buClr>
                <a:schemeClr val="dk1"/>
              </a:buClr>
              <a:buSzPts val="2800"/>
              <a:buNone/>
            </a:pPr>
            <a:r>
              <a:rPr lang="en-US" sz="2800"/>
              <a:t>In the example on the right, when the </a:t>
            </a:r>
            <a:r>
              <a:rPr lang="en-US" sz="2800" b="1"/>
              <a:t>space bar </a:t>
            </a:r>
            <a:r>
              <a:rPr lang="en-US" sz="2800"/>
              <a:t>is pressed, an instance of the </a:t>
            </a:r>
            <a:r>
              <a:rPr lang="en-US" sz="2800" b="1"/>
              <a:t>Blueprint Effect Explosion</a:t>
            </a:r>
            <a:r>
              <a:rPr lang="en-US" sz="2800"/>
              <a:t> class is created at the same location (transform) of the current Blueprint.</a:t>
            </a:r>
            <a:endParaRPr sz="28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gd517434fe3_0_170"/>
          <p:cNvSpPr txBox="1">
            <a:spLocks noGrp="1"/>
          </p:cNvSpPr>
          <p:nvPr>
            <p:ph type="title"/>
          </p:nvPr>
        </p:nvSpPr>
        <p:spPr>
          <a:xfrm>
            <a:off x="1679576" y="914399"/>
            <a:ext cx="9046200" cy="4365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DESTROYING ACTORS</a:t>
            </a:r>
            <a:endParaRPr/>
          </a:p>
        </p:txBody>
      </p:sp>
      <p:pic>
        <p:nvPicPr>
          <p:cNvPr id="185" name="Google Shape;185;gd517434fe3_0_170"/>
          <p:cNvPicPr preferRelativeResize="0">
            <a:picLocks noGrp="1"/>
          </p:cNvPicPr>
          <p:nvPr>
            <p:ph type="body" idx="1"/>
          </p:nvPr>
        </p:nvPicPr>
        <p:blipFill rotWithShape="1">
          <a:blip r:embed="rId3">
            <a:alphaModFix/>
          </a:blip>
          <a:srcRect/>
          <a:stretch/>
        </p:blipFill>
        <p:spPr>
          <a:xfrm>
            <a:off x="12146280" y="4594937"/>
            <a:ext cx="12237599" cy="4526100"/>
          </a:xfrm>
          <a:prstGeom prst="rect">
            <a:avLst/>
          </a:prstGeom>
          <a:noFill/>
          <a:ln>
            <a:noFill/>
          </a:ln>
        </p:spPr>
      </p:pic>
      <p:sp>
        <p:nvSpPr>
          <p:cNvPr id="186" name="Google Shape;186;gd517434fe3_0_170"/>
          <p:cNvSpPr txBox="1">
            <a:spLocks noGrp="1"/>
          </p:cNvSpPr>
          <p:nvPr>
            <p:ph type="body" idx="2"/>
          </p:nvPr>
        </p:nvSpPr>
        <p:spPr>
          <a:xfrm>
            <a:off x="1680124" y="5943600"/>
            <a:ext cx="9045600" cy="76629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The </a:t>
            </a:r>
            <a:r>
              <a:rPr lang="en-US" sz="2800" b="1"/>
              <a:t>DestroyActor</a:t>
            </a:r>
            <a:r>
              <a:rPr lang="en-US" sz="2800"/>
              <a:t> function removes an Actor instance from the Level at runtime. The instance to be removed must be specified in the </a:t>
            </a:r>
            <a:r>
              <a:rPr lang="en-US" sz="2800" b="1"/>
              <a:t>Target</a:t>
            </a:r>
            <a:r>
              <a:rPr lang="en-US" sz="2800"/>
              <a:t> parameter.</a:t>
            </a:r>
            <a:endParaRPr/>
          </a:p>
          <a:p>
            <a:pPr marL="0" lvl="0" indent="0" algn="l" rtl="0">
              <a:lnSpc>
                <a:spcPct val="100000"/>
              </a:lnSpc>
              <a:spcBef>
                <a:spcPts val="2000"/>
              </a:spcBef>
              <a:spcAft>
                <a:spcPts val="0"/>
              </a:spcAft>
              <a:buClr>
                <a:schemeClr val="dk1"/>
              </a:buClr>
              <a:buSzPts val="2800"/>
              <a:buNone/>
            </a:pPr>
            <a:r>
              <a:rPr lang="en-US" sz="2800"/>
              <a:t>The image on the right shows a function named “</a:t>
            </a:r>
            <a:r>
              <a:rPr lang="en-US" sz="2800" b="1"/>
              <a:t>Test Health</a:t>
            </a:r>
            <a:r>
              <a:rPr lang="en-US" sz="2800"/>
              <a:t>” that will check if the value of the </a:t>
            </a:r>
            <a:r>
              <a:rPr lang="en-US" sz="2800" b="1"/>
              <a:t>Health</a:t>
            </a:r>
            <a:r>
              <a:rPr lang="en-US" sz="2800"/>
              <a:t> variable is less than zero. If “</a:t>
            </a:r>
            <a:r>
              <a:rPr lang="en-US" sz="2800" b="1"/>
              <a:t>true</a:t>
            </a:r>
            <a:r>
              <a:rPr lang="en-US" sz="2800"/>
              <a:t>”, the current instance of this Blueprint, which is represented by “</a:t>
            </a:r>
            <a:r>
              <a:rPr lang="en-US" sz="2800" b="1"/>
              <a:t>self</a:t>
            </a:r>
            <a:r>
              <a:rPr lang="en-US" sz="2800"/>
              <a:t>”, will be destroyed.</a:t>
            </a:r>
            <a:endParaRPr/>
          </a:p>
          <a:p>
            <a:pPr marL="0" lvl="0" indent="0" algn="l" rtl="0">
              <a:lnSpc>
                <a:spcPct val="100000"/>
              </a:lnSpc>
              <a:spcBef>
                <a:spcPts val="2000"/>
              </a:spcBef>
              <a:spcAft>
                <a:spcPts val="0"/>
              </a:spcAft>
              <a:buClr>
                <a:schemeClr val="dk1"/>
              </a:buClr>
              <a:buSzPts val="2800"/>
              <a:buNone/>
            </a:pPr>
            <a:endParaRPr sz="28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d517434fe3_0_176"/>
          <p:cNvSpPr txBox="1">
            <a:spLocks noGrp="1"/>
          </p:cNvSpPr>
          <p:nvPr>
            <p:ph type="title"/>
          </p:nvPr>
        </p:nvSpPr>
        <p:spPr>
          <a:xfrm>
            <a:off x="1682496" y="914399"/>
            <a:ext cx="9509700" cy="4365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4800"/>
              <a:buFont typeface="Helvetica Neue"/>
              <a:buNone/>
            </a:pPr>
            <a:r>
              <a:rPr lang="en-US" sz="4800"/>
              <a:t>ATTACHING ACTOR TO COMPONENT</a:t>
            </a:r>
            <a:endParaRPr/>
          </a:p>
        </p:txBody>
      </p:sp>
      <p:pic>
        <p:nvPicPr>
          <p:cNvPr id="192" name="Google Shape;192;gd517434fe3_0_176"/>
          <p:cNvPicPr preferRelativeResize="0">
            <a:picLocks noGrp="1"/>
          </p:cNvPicPr>
          <p:nvPr>
            <p:ph type="body" idx="1"/>
          </p:nvPr>
        </p:nvPicPr>
        <p:blipFill rotWithShape="1">
          <a:blip r:embed="rId3">
            <a:alphaModFix/>
          </a:blip>
          <a:srcRect/>
          <a:stretch/>
        </p:blipFill>
        <p:spPr>
          <a:xfrm>
            <a:off x="12419911" y="2507776"/>
            <a:ext cx="11634600" cy="9453000"/>
          </a:xfrm>
          <a:prstGeom prst="rect">
            <a:avLst/>
          </a:prstGeom>
          <a:noFill/>
          <a:ln>
            <a:noFill/>
          </a:ln>
        </p:spPr>
      </p:pic>
      <p:sp>
        <p:nvSpPr>
          <p:cNvPr id="193" name="Google Shape;193;gd517434fe3_0_176"/>
          <p:cNvSpPr txBox="1">
            <a:spLocks noGrp="1"/>
          </p:cNvSpPr>
          <p:nvPr>
            <p:ph type="body" idx="2"/>
          </p:nvPr>
        </p:nvSpPr>
        <p:spPr>
          <a:xfrm>
            <a:off x="1679575" y="5943600"/>
            <a:ext cx="9045600" cy="8002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The </a:t>
            </a:r>
            <a:r>
              <a:rPr lang="en-US" sz="2800" b="1"/>
              <a:t>AttachToComponent</a:t>
            </a:r>
            <a:r>
              <a:rPr lang="en-US" sz="2800"/>
              <a:t> function attaches an Actor to the component referenced in the </a:t>
            </a:r>
            <a:r>
              <a:rPr lang="en-US" sz="2800" b="1"/>
              <a:t>Parent</a:t>
            </a:r>
            <a:r>
              <a:rPr lang="en-US" sz="2800"/>
              <a:t> input parameter. The Actor attached respects the transformations of the parent component.</a:t>
            </a:r>
            <a:endParaRPr sz="2800"/>
          </a:p>
          <a:p>
            <a:pPr marL="0" lvl="0" indent="0" algn="l" rtl="0">
              <a:lnSpc>
                <a:spcPct val="100000"/>
              </a:lnSpc>
              <a:spcBef>
                <a:spcPts val="2000"/>
              </a:spcBef>
              <a:spcAft>
                <a:spcPts val="0"/>
              </a:spcAft>
              <a:buClr>
                <a:schemeClr val="dk1"/>
              </a:buClr>
              <a:buSzPts val="2800"/>
              <a:buNone/>
            </a:pPr>
            <a:r>
              <a:rPr lang="en-US" sz="2800" i="1"/>
              <a:t>Input</a:t>
            </a:r>
            <a:endParaRPr/>
          </a:p>
          <a:p>
            <a:pPr marL="457200" lvl="0" indent="-457200" algn="l" rtl="0">
              <a:lnSpc>
                <a:spcPct val="100000"/>
              </a:lnSpc>
              <a:spcBef>
                <a:spcPts val="1600"/>
              </a:spcBef>
              <a:spcAft>
                <a:spcPts val="0"/>
              </a:spcAft>
              <a:buClr>
                <a:schemeClr val="dk1"/>
              </a:buClr>
              <a:buSzPts val="2800"/>
              <a:buFont typeface="Arial"/>
              <a:buChar char="•"/>
            </a:pPr>
            <a:r>
              <a:rPr lang="en-US" sz="2800" b="1"/>
              <a:t>Target</a:t>
            </a:r>
            <a:r>
              <a:rPr lang="en-US" sz="2800"/>
              <a:t>: Actor to be attached.</a:t>
            </a:r>
            <a:endParaRPr/>
          </a:p>
          <a:p>
            <a:pPr marL="457200" lvl="0" indent="-457200" algn="l" rtl="0">
              <a:lnSpc>
                <a:spcPct val="100000"/>
              </a:lnSpc>
              <a:spcBef>
                <a:spcPts val="1200"/>
              </a:spcBef>
              <a:spcAft>
                <a:spcPts val="0"/>
              </a:spcAft>
              <a:buClr>
                <a:schemeClr val="dk1"/>
              </a:buClr>
              <a:buSzPts val="2800"/>
              <a:buFont typeface="Arial"/>
              <a:buChar char="•"/>
            </a:pPr>
            <a:r>
              <a:rPr lang="en-US" sz="2800" b="1"/>
              <a:t>Parent</a:t>
            </a:r>
            <a:r>
              <a:rPr lang="en-US" sz="2800"/>
              <a:t>: Component that receives the Actor.</a:t>
            </a:r>
            <a:endParaRPr/>
          </a:p>
          <a:p>
            <a:pPr marL="457200" lvl="0" indent="-457200" algn="l" rtl="0">
              <a:lnSpc>
                <a:spcPct val="100000"/>
              </a:lnSpc>
              <a:spcBef>
                <a:spcPts val="1200"/>
              </a:spcBef>
              <a:spcAft>
                <a:spcPts val="0"/>
              </a:spcAft>
              <a:buClr>
                <a:schemeClr val="dk1"/>
              </a:buClr>
              <a:buSzPts val="2800"/>
              <a:buFont typeface="Arial"/>
              <a:buChar char="•"/>
            </a:pPr>
            <a:r>
              <a:rPr lang="en-US" sz="2800" b="1"/>
              <a:t>Socket Name</a:t>
            </a:r>
            <a:r>
              <a:rPr lang="en-US" sz="2800"/>
              <a:t>: Name of the socket where the Actor will be attached. Use of this parameter is optional.</a:t>
            </a:r>
            <a:endParaRPr sz="2800"/>
          </a:p>
          <a:p>
            <a:pPr marL="0" lvl="0" indent="0" algn="l" rtl="0">
              <a:lnSpc>
                <a:spcPct val="100000"/>
              </a:lnSpc>
              <a:spcBef>
                <a:spcPts val="2400"/>
              </a:spcBef>
              <a:spcAft>
                <a:spcPts val="0"/>
              </a:spcAft>
              <a:buClr>
                <a:schemeClr val="dk1"/>
              </a:buClr>
              <a:buSzPts val="2800"/>
              <a:buNone/>
            </a:pPr>
            <a:r>
              <a:rPr lang="en-US" sz="2800" i="1"/>
              <a:t>Example</a:t>
            </a:r>
            <a:endParaRPr sz="2800"/>
          </a:p>
          <a:p>
            <a:pPr marL="0" lvl="0" indent="0" algn="l" rtl="0">
              <a:lnSpc>
                <a:spcPct val="100000"/>
              </a:lnSpc>
              <a:spcBef>
                <a:spcPts val="1600"/>
              </a:spcBef>
              <a:spcAft>
                <a:spcPts val="0"/>
              </a:spcAft>
              <a:buClr>
                <a:schemeClr val="dk1"/>
              </a:buClr>
              <a:buSzPts val="2800"/>
              <a:buNone/>
            </a:pPr>
            <a:r>
              <a:rPr lang="en-US" sz="2800"/>
              <a:t>In the custom event on the right, the Skeletal Mesh of the player is equipped with a sword using a socket labeled “</a:t>
            </a:r>
            <a:r>
              <a:rPr lang="en-US" sz="2800" b="1"/>
              <a:t>HandSocket</a:t>
            </a:r>
            <a:r>
              <a:rPr lang="en-US" sz="2800"/>
              <a:t>” that indicates where the sword must stay in the Skeletal Mesh.</a:t>
            </a:r>
            <a:endParaRPr sz="2800"/>
          </a:p>
          <a:p>
            <a:pPr marL="0" lvl="0" indent="0" algn="l" rtl="0">
              <a:lnSpc>
                <a:spcPct val="100000"/>
              </a:lnSpc>
              <a:spcBef>
                <a:spcPts val="2000"/>
              </a:spcBef>
              <a:spcAft>
                <a:spcPts val="0"/>
              </a:spcAft>
              <a:buClr>
                <a:schemeClr val="dk1"/>
              </a:buClr>
              <a:buSzPts val="2800"/>
              <a:buNone/>
            </a:pPr>
            <a:endParaRPr sz="28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gd517434fe3_0_182"/>
          <p:cNvSpPr txBox="1">
            <a:spLocks noGrp="1"/>
          </p:cNvSpPr>
          <p:nvPr>
            <p:ph type="title"/>
          </p:nvPr>
        </p:nvSpPr>
        <p:spPr>
          <a:xfrm>
            <a:off x="1679576" y="914399"/>
            <a:ext cx="9046200" cy="4365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SOUNDS: </a:t>
            </a:r>
            <a:br>
              <a:rPr lang="en-US"/>
            </a:br>
            <a:r>
              <a:rPr lang="en-US"/>
              <a:t>PLAY SOUND AT LOCATION</a:t>
            </a:r>
            <a:endParaRPr/>
          </a:p>
        </p:txBody>
      </p:sp>
      <p:pic>
        <p:nvPicPr>
          <p:cNvPr id="199" name="Google Shape;199;gd517434fe3_0_182"/>
          <p:cNvPicPr preferRelativeResize="0">
            <a:picLocks noGrp="1"/>
          </p:cNvPicPr>
          <p:nvPr>
            <p:ph type="body" idx="1"/>
          </p:nvPr>
        </p:nvPicPr>
        <p:blipFill rotWithShape="1">
          <a:blip r:embed="rId3">
            <a:alphaModFix/>
          </a:blip>
          <a:srcRect/>
          <a:stretch/>
        </p:blipFill>
        <p:spPr>
          <a:xfrm>
            <a:off x="14968397" y="914399"/>
            <a:ext cx="6847800" cy="11861100"/>
          </a:xfrm>
          <a:prstGeom prst="rect">
            <a:avLst/>
          </a:prstGeom>
          <a:noFill/>
          <a:ln>
            <a:noFill/>
          </a:ln>
        </p:spPr>
      </p:pic>
      <p:sp>
        <p:nvSpPr>
          <p:cNvPr id="200" name="Google Shape;200;gd517434fe3_0_182"/>
          <p:cNvSpPr txBox="1">
            <a:spLocks noGrp="1"/>
          </p:cNvSpPr>
          <p:nvPr>
            <p:ph type="body" idx="2"/>
          </p:nvPr>
        </p:nvSpPr>
        <p:spPr>
          <a:xfrm>
            <a:off x="1679575" y="5943600"/>
            <a:ext cx="9045600" cy="8002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There is a simple way to play a sound in Blueprints. Just use the </a:t>
            </a:r>
            <a:r>
              <a:rPr lang="en-US" sz="2800" b="1"/>
              <a:t>Play Sound at Location</a:t>
            </a:r>
            <a:r>
              <a:rPr lang="en-US" sz="2800"/>
              <a:t> function.</a:t>
            </a:r>
            <a:endParaRPr/>
          </a:p>
          <a:p>
            <a:pPr marL="0" lvl="0" indent="0" algn="l" rtl="0">
              <a:lnSpc>
                <a:spcPct val="100000"/>
              </a:lnSpc>
              <a:spcBef>
                <a:spcPts val="2000"/>
              </a:spcBef>
              <a:spcAft>
                <a:spcPts val="0"/>
              </a:spcAft>
              <a:buClr>
                <a:schemeClr val="dk1"/>
              </a:buClr>
              <a:buSzPts val="2800"/>
              <a:buNone/>
            </a:pPr>
            <a:r>
              <a:rPr lang="en-US" sz="2800"/>
              <a:t>This function spawns an Ambient Sound Actor into your Level.</a:t>
            </a:r>
            <a:endParaRPr/>
          </a:p>
          <a:p>
            <a:pPr marL="0" lvl="0" indent="0" algn="l" rtl="0">
              <a:lnSpc>
                <a:spcPct val="100000"/>
              </a:lnSpc>
              <a:spcBef>
                <a:spcPts val="2000"/>
              </a:spcBef>
              <a:spcAft>
                <a:spcPts val="0"/>
              </a:spcAft>
              <a:buClr>
                <a:schemeClr val="dk1"/>
              </a:buClr>
              <a:buSzPts val="2800"/>
              <a:buNone/>
            </a:pPr>
            <a:r>
              <a:rPr lang="en-US" sz="2800"/>
              <a:t>Use the combo box to define the Sound Cue or Sound Wave asset to play. The </a:t>
            </a:r>
            <a:r>
              <a:rPr lang="en-US" sz="2800" b="1"/>
              <a:t>Location</a:t>
            </a:r>
            <a:r>
              <a:rPr lang="en-US" sz="2800"/>
              <a:t> parameter is used to define the world position where the sound will play from.</a:t>
            </a:r>
            <a:endParaRPr sz="2800"/>
          </a:p>
          <a:p>
            <a:pPr marL="0" lvl="0" indent="0" algn="l" rtl="0">
              <a:lnSpc>
                <a:spcPct val="100000"/>
              </a:lnSpc>
              <a:spcBef>
                <a:spcPts val="2000"/>
              </a:spcBef>
              <a:spcAft>
                <a:spcPts val="0"/>
              </a:spcAft>
              <a:buClr>
                <a:schemeClr val="dk1"/>
              </a:buClr>
              <a:buSzPts val="2800"/>
              <a:buNone/>
            </a:pPr>
            <a:r>
              <a:rPr lang="en-US" sz="2800"/>
              <a:t>Use of the others parameters is optional.</a:t>
            </a:r>
            <a:endParaRPr/>
          </a:p>
          <a:p>
            <a:pPr marL="0" lvl="0" indent="0" algn="l" rtl="0">
              <a:lnSpc>
                <a:spcPct val="100000"/>
              </a:lnSpc>
              <a:spcBef>
                <a:spcPts val="2000"/>
              </a:spcBef>
              <a:spcAft>
                <a:spcPts val="0"/>
              </a:spcAft>
              <a:buClr>
                <a:schemeClr val="dk1"/>
              </a:buClr>
              <a:buSzPts val="2800"/>
              <a:buNone/>
            </a:pPr>
            <a:r>
              <a:rPr lang="en-US" sz="2800"/>
              <a:t>When the Actor finishes playing, it is destroyed.</a:t>
            </a:r>
            <a:endParaRPr sz="28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d517434fe3_0_188"/>
          <p:cNvSpPr txBox="1">
            <a:spLocks noGrp="1"/>
          </p:cNvSpPr>
          <p:nvPr>
            <p:ph type="title"/>
          </p:nvPr>
        </p:nvSpPr>
        <p:spPr>
          <a:xfrm>
            <a:off x="1679576" y="914399"/>
            <a:ext cx="9046200" cy="4365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SOUNDS: </a:t>
            </a:r>
            <a:br>
              <a:rPr lang="en-US"/>
            </a:br>
            <a:r>
              <a:rPr lang="en-US"/>
              <a:t>AUDIO COMPONENT</a:t>
            </a:r>
            <a:endParaRPr/>
          </a:p>
        </p:txBody>
      </p:sp>
      <p:pic>
        <p:nvPicPr>
          <p:cNvPr id="206" name="Google Shape;206;gd517434fe3_0_188"/>
          <p:cNvPicPr preferRelativeResize="0">
            <a:picLocks noGrp="1"/>
          </p:cNvPicPr>
          <p:nvPr>
            <p:ph type="body" idx="1"/>
          </p:nvPr>
        </p:nvPicPr>
        <p:blipFill rotWithShape="1">
          <a:blip r:embed="rId3">
            <a:alphaModFix/>
          </a:blip>
          <a:srcRect/>
          <a:stretch/>
        </p:blipFill>
        <p:spPr>
          <a:xfrm>
            <a:off x="12180769" y="6360655"/>
            <a:ext cx="12203100" cy="6708000"/>
          </a:xfrm>
          <a:prstGeom prst="rect">
            <a:avLst/>
          </a:prstGeom>
          <a:noFill/>
          <a:ln>
            <a:noFill/>
          </a:ln>
        </p:spPr>
      </p:pic>
      <p:sp>
        <p:nvSpPr>
          <p:cNvPr id="207" name="Google Shape;207;gd517434fe3_0_188"/>
          <p:cNvSpPr txBox="1">
            <a:spLocks noGrp="1"/>
          </p:cNvSpPr>
          <p:nvPr>
            <p:ph type="body" idx="2"/>
          </p:nvPr>
        </p:nvSpPr>
        <p:spPr>
          <a:xfrm>
            <a:off x="1679575" y="5943600"/>
            <a:ext cx="9045600" cy="8002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A good way to have control over sounds in Blueprints is to use an </a:t>
            </a:r>
            <a:r>
              <a:rPr lang="en-US" sz="2800" b="1"/>
              <a:t>Audio component</a:t>
            </a:r>
            <a:r>
              <a:rPr lang="en-US" sz="2800"/>
              <a:t>.</a:t>
            </a:r>
            <a:endParaRPr/>
          </a:p>
          <a:p>
            <a:pPr marL="0" lvl="0" indent="0" algn="l" rtl="0">
              <a:lnSpc>
                <a:spcPct val="100000"/>
              </a:lnSpc>
              <a:spcBef>
                <a:spcPts val="2000"/>
              </a:spcBef>
              <a:spcAft>
                <a:spcPts val="0"/>
              </a:spcAft>
              <a:buClr>
                <a:schemeClr val="dk1"/>
              </a:buClr>
              <a:buSzPts val="2800"/>
              <a:buNone/>
            </a:pPr>
            <a:r>
              <a:rPr lang="en-US" sz="2800"/>
              <a:t>To add an Audio component, click the </a:t>
            </a:r>
            <a:r>
              <a:rPr lang="en-US" sz="2800" b="1"/>
              <a:t>Add Component</a:t>
            </a:r>
            <a:r>
              <a:rPr lang="en-US" sz="2800"/>
              <a:t> button in the </a:t>
            </a:r>
            <a:r>
              <a:rPr lang="en-US" sz="2800" b="1"/>
              <a:t>My Blueprint</a:t>
            </a:r>
            <a:r>
              <a:rPr lang="en-US" sz="2800"/>
              <a:t> panel and choose “</a:t>
            </a:r>
            <a:r>
              <a:rPr lang="en-US" sz="2800" b="1"/>
              <a:t>Audio</a:t>
            </a:r>
            <a:r>
              <a:rPr lang="en-US" sz="2800"/>
              <a:t>”. In the </a:t>
            </a:r>
            <a:r>
              <a:rPr lang="en-US" sz="2800" b="1"/>
              <a:t>Details</a:t>
            </a:r>
            <a:r>
              <a:rPr lang="en-US" sz="2800"/>
              <a:t> panel, select in the </a:t>
            </a:r>
            <a:r>
              <a:rPr lang="en-US" sz="2800" b="1"/>
              <a:t>Sound</a:t>
            </a:r>
            <a:r>
              <a:rPr lang="en-US" sz="2800"/>
              <a:t> combo box the audio/song that will be used and uncheck the </a:t>
            </a:r>
            <a:r>
              <a:rPr lang="en-US" sz="2800" b="1"/>
              <a:t>Auto Activate</a:t>
            </a:r>
            <a:r>
              <a:rPr lang="en-US" sz="2800"/>
              <a:t> property so that the audio does not start playing automatically.</a:t>
            </a:r>
            <a:endParaRPr/>
          </a:p>
          <a:p>
            <a:pPr marL="0" lvl="0" indent="0" algn="l" rtl="0">
              <a:lnSpc>
                <a:spcPct val="100000"/>
              </a:lnSpc>
              <a:spcBef>
                <a:spcPts val="2000"/>
              </a:spcBef>
              <a:spcAft>
                <a:spcPts val="0"/>
              </a:spcAft>
              <a:buClr>
                <a:schemeClr val="dk1"/>
              </a:buClr>
              <a:buSzPts val="2800"/>
              <a:buNone/>
            </a:pPr>
            <a:r>
              <a:rPr lang="en-US" sz="2800"/>
              <a:t>In the example on the right, there are two Audio components, one named “</a:t>
            </a:r>
            <a:r>
              <a:rPr lang="en-US" sz="2800" b="1"/>
              <a:t>Game Music</a:t>
            </a:r>
            <a:r>
              <a:rPr lang="en-US" sz="2800"/>
              <a:t>” and the other named “</a:t>
            </a:r>
            <a:r>
              <a:rPr lang="en-US" sz="2800" b="1"/>
              <a:t>Victory Music</a:t>
            </a:r>
            <a:r>
              <a:rPr lang="en-US" sz="2800"/>
              <a:t>”. The </a:t>
            </a:r>
            <a:r>
              <a:rPr lang="en-US" sz="2800" b="1"/>
              <a:t>Fade Out</a:t>
            </a:r>
            <a:r>
              <a:rPr lang="en-US" sz="2800"/>
              <a:t> and </a:t>
            </a:r>
            <a:r>
              <a:rPr lang="en-US" sz="2800" b="1"/>
              <a:t>Fade In</a:t>
            </a:r>
            <a:r>
              <a:rPr lang="en-US" sz="2800"/>
              <a:t> nodes are used to gradually change the music for two seconds.</a:t>
            </a:r>
            <a:endParaRPr sz="2800"/>
          </a:p>
          <a:p>
            <a:pPr marL="0" lvl="0" indent="0" algn="l" rtl="0">
              <a:lnSpc>
                <a:spcPct val="100000"/>
              </a:lnSpc>
              <a:spcBef>
                <a:spcPts val="2000"/>
              </a:spcBef>
              <a:spcAft>
                <a:spcPts val="0"/>
              </a:spcAft>
              <a:buClr>
                <a:schemeClr val="dk1"/>
              </a:buClr>
              <a:buSzPts val="2800"/>
              <a:buNone/>
            </a:pPr>
            <a:endParaRPr sz="2800"/>
          </a:p>
        </p:txBody>
      </p:sp>
      <p:pic>
        <p:nvPicPr>
          <p:cNvPr id="208" name="Google Shape;208;gd517434fe3_0_188"/>
          <p:cNvPicPr preferRelativeResize="0"/>
          <p:nvPr/>
        </p:nvPicPr>
        <p:blipFill rotWithShape="1">
          <a:blip r:embed="rId4">
            <a:alphaModFix/>
          </a:blip>
          <a:srcRect/>
          <a:stretch/>
        </p:blipFill>
        <p:spPr>
          <a:xfrm>
            <a:off x="15561528" y="914399"/>
            <a:ext cx="5968435" cy="39874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gd517434fe3_0_195"/>
          <p:cNvSpPr txBox="1">
            <a:spLocks noGrp="1"/>
          </p:cNvSpPr>
          <p:nvPr>
            <p:ph type="title"/>
          </p:nvPr>
        </p:nvSpPr>
        <p:spPr>
          <a:xfrm>
            <a:off x="1682496" y="914399"/>
            <a:ext cx="9509700" cy="4365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4800"/>
              <a:buFont typeface="Helvetica Neue"/>
              <a:buNone/>
            </a:pPr>
            <a:r>
              <a:rPr lang="en-US" sz="4800"/>
              <a:t>PARTICLES: </a:t>
            </a:r>
            <a:br>
              <a:rPr lang="en-US" sz="4800"/>
            </a:br>
            <a:r>
              <a:rPr lang="en-US" sz="4800"/>
              <a:t>SPAWN EMITTER AT LOCATION</a:t>
            </a:r>
            <a:endParaRPr/>
          </a:p>
        </p:txBody>
      </p:sp>
      <p:pic>
        <p:nvPicPr>
          <p:cNvPr id="214" name="Google Shape;214;gd517434fe3_0_195"/>
          <p:cNvPicPr preferRelativeResize="0">
            <a:picLocks noGrp="1"/>
          </p:cNvPicPr>
          <p:nvPr>
            <p:ph type="body" idx="1"/>
          </p:nvPr>
        </p:nvPicPr>
        <p:blipFill rotWithShape="1">
          <a:blip r:embed="rId3">
            <a:alphaModFix/>
          </a:blip>
          <a:srcRect/>
          <a:stretch/>
        </p:blipFill>
        <p:spPr>
          <a:xfrm>
            <a:off x="13981331" y="2731689"/>
            <a:ext cx="8666400" cy="8252700"/>
          </a:xfrm>
          <a:prstGeom prst="rect">
            <a:avLst/>
          </a:prstGeom>
          <a:noFill/>
          <a:ln>
            <a:noFill/>
          </a:ln>
        </p:spPr>
      </p:pic>
      <p:sp>
        <p:nvSpPr>
          <p:cNvPr id="215" name="Google Shape;215;gd517434fe3_0_195"/>
          <p:cNvSpPr txBox="1">
            <a:spLocks noGrp="1"/>
          </p:cNvSpPr>
          <p:nvPr>
            <p:ph type="body" idx="2"/>
          </p:nvPr>
        </p:nvSpPr>
        <p:spPr>
          <a:xfrm>
            <a:off x="1714080" y="5874589"/>
            <a:ext cx="9045600" cy="8002500"/>
          </a:xfrm>
          <a:prstGeom prst="rect">
            <a:avLst/>
          </a:prstGeom>
          <a:noFill/>
          <a:ln>
            <a:noFill/>
          </a:ln>
        </p:spPr>
        <p:txBody>
          <a:bodyPr spcFirstLastPara="1" wrap="square" lIns="91425" tIns="45700" rIns="91425" bIns="45700" anchor="t" anchorCtr="0">
            <a:normAutofit/>
          </a:bodyPr>
          <a:lstStyle/>
          <a:p>
            <a:pPr marL="0" lvl="0" indent="0" algn="l" rtl="0">
              <a:lnSpc>
                <a:spcPct val="92000"/>
              </a:lnSpc>
              <a:spcBef>
                <a:spcPts val="0"/>
              </a:spcBef>
              <a:spcAft>
                <a:spcPts val="0"/>
              </a:spcAft>
              <a:buClr>
                <a:schemeClr val="dk1"/>
              </a:buClr>
              <a:buSzPts val="2682"/>
              <a:buNone/>
            </a:pPr>
            <a:r>
              <a:rPr lang="en-US" sz="2682"/>
              <a:t>The </a:t>
            </a:r>
            <a:r>
              <a:rPr lang="en-US" sz="2682" b="1"/>
              <a:t>Spawn Emitter at Location</a:t>
            </a:r>
            <a:r>
              <a:rPr lang="en-US" sz="2682"/>
              <a:t> function spawns and plays a Particle System component at the specified location.</a:t>
            </a:r>
            <a:endParaRPr sz="2682"/>
          </a:p>
          <a:p>
            <a:pPr marL="0" lvl="0" indent="0" algn="l" rtl="0">
              <a:lnSpc>
                <a:spcPct val="92000"/>
              </a:lnSpc>
              <a:spcBef>
                <a:spcPts val="1200"/>
              </a:spcBef>
              <a:spcAft>
                <a:spcPts val="0"/>
              </a:spcAft>
              <a:buClr>
                <a:schemeClr val="dk1"/>
              </a:buClr>
              <a:buSzPts val="2682"/>
              <a:buNone/>
            </a:pPr>
            <a:r>
              <a:rPr lang="en-US" sz="2682" i="1"/>
              <a:t>Input</a:t>
            </a:r>
            <a:endParaRPr/>
          </a:p>
          <a:p>
            <a:pPr marL="457200" lvl="0" indent="-457200" algn="l" rtl="0">
              <a:lnSpc>
                <a:spcPct val="92000"/>
              </a:lnSpc>
              <a:spcBef>
                <a:spcPts val="1000"/>
              </a:spcBef>
              <a:spcAft>
                <a:spcPts val="0"/>
              </a:spcAft>
              <a:buClr>
                <a:schemeClr val="dk1"/>
              </a:buClr>
              <a:buSzPts val="2682"/>
              <a:buFont typeface="Arial"/>
              <a:buChar char="•"/>
            </a:pPr>
            <a:r>
              <a:rPr lang="en-US" sz="2682" b="1"/>
              <a:t>Emitter Template</a:t>
            </a:r>
            <a:r>
              <a:rPr lang="en-US" sz="2682"/>
              <a:t>: Particle System template asset that will be used.</a:t>
            </a:r>
            <a:endParaRPr sz="2682"/>
          </a:p>
          <a:p>
            <a:pPr marL="457200" lvl="0" indent="-457200" algn="l" rtl="0">
              <a:lnSpc>
                <a:spcPct val="92000"/>
              </a:lnSpc>
              <a:spcBef>
                <a:spcPts val="1000"/>
              </a:spcBef>
              <a:spcAft>
                <a:spcPts val="0"/>
              </a:spcAft>
              <a:buClr>
                <a:schemeClr val="dk1"/>
              </a:buClr>
              <a:buSzPts val="2682"/>
              <a:buFont typeface="Arial"/>
              <a:buChar char="•"/>
            </a:pPr>
            <a:r>
              <a:rPr lang="en-US" sz="2682" b="1"/>
              <a:t>Location: </a:t>
            </a:r>
            <a:r>
              <a:rPr lang="en-US" sz="2682"/>
              <a:t>Location where the Particle System will be placed.</a:t>
            </a:r>
            <a:endParaRPr sz="2682"/>
          </a:p>
          <a:p>
            <a:pPr marL="457200" lvl="0" indent="-457200" algn="l" rtl="0">
              <a:lnSpc>
                <a:spcPct val="92000"/>
              </a:lnSpc>
              <a:spcBef>
                <a:spcPts val="1000"/>
              </a:spcBef>
              <a:spcAft>
                <a:spcPts val="0"/>
              </a:spcAft>
              <a:buClr>
                <a:schemeClr val="dk1"/>
              </a:buClr>
              <a:buSzPts val="2682"/>
              <a:buFont typeface="Arial"/>
              <a:buChar char="•"/>
            </a:pPr>
            <a:r>
              <a:rPr lang="en-US" sz="2682" b="1"/>
              <a:t>Rotation: </a:t>
            </a:r>
            <a:r>
              <a:rPr lang="en-US" sz="2682"/>
              <a:t>Rotation that will be applied to the Particle System.</a:t>
            </a:r>
            <a:endParaRPr sz="2682"/>
          </a:p>
          <a:p>
            <a:pPr marL="457200" lvl="0" indent="-457200" algn="l" rtl="0">
              <a:lnSpc>
                <a:spcPct val="92000"/>
              </a:lnSpc>
              <a:spcBef>
                <a:spcPts val="1000"/>
              </a:spcBef>
              <a:spcAft>
                <a:spcPts val="0"/>
              </a:spcAft>
              <a:buClr>
                <a:schemeClr val="dk1"/>
              </a:buClr>
              <a:buSzPts val="2682"/>
              <a:buFont typeface="Arial"/>
              <a:buChar char="•"/>
            </a:pPr>
            <a:r>
              <a:rPr lang="en-US" sz="2682" b="1"/>
              <a:t>Scale</a:t>
            </a:r>
            <a:r>
              <a:rPr lang="en-US" sz="2682"/>
              <a:t>: Scale that will be applied to the Particle System.</a:t>
            </a:r>
            <a:endParaRPr sz="2682"/>
          </a:p>
          <a:p>
            <a:pPr marL="457200" lvl="0" indent="-457200" algn="l" rtl="0">
              <a:lnSpc>
                <a:spcPct val="92000"/>
              </a:lnSpc>
              <a:spcBef>
                <a:spcPts val="1000"/>
              </a:spcBef>
              <a:spcAft>
                <a:spcPts val="0"/>
              </a:spcAft>
              <a:buClr>
                <a:schemeClr val="dk1"/>
              </a:buClr>
              <a:buSzPts val="2682"/>
              <a:buFont typeface="Arial"/>
              <a:buChar char="•"/>
            </a:pPr>
            <a:r>
              <a:rPr lang="en-US" sz="2682" b="1"/>
              <a:t>Auto Destroy</a:t>
            </a:r>
            <a:r>
              <a:rPr lang="en-US" sz="2682"/>
              <a:t>: Boolean variable. If the value is “</a:t>
            </a:r>
            <a:r>
              <a:rPr lang="en-US" sz="2682" b="1"/>
              <a:t>true</a:t>
            </a:r>
            <a:r>
              <a:rPr lang="en-US" sz="2682"/>
              <a:t>”, the Particle System will automatically be destroyed when execution is complete.</a:t>
            </a:r>
            <a:endParaRPr sz="2682"/>
          </a:p>
          <a:p>
            <a:pPr marL="0" lvl="0" indent="0" algn="l" rtl="0">
              <a:lnSpc>
                <a:spcPct val="92000"/>
              </a:lnSpc>
              <a:spcBef>
                <a:spcPts val="1200"/>
              </a:spcBef>
              <a:spcAft>
                <a:spcPts val="0"/>
              </a:spcAft>
              <a:buClr>
                <a:schemeClr val="dk1"/>
              </a:buClr>
              <a:buSzPts val="2682"/>
              <a:buNone/>
            </a:pPr>
            <a:r>
              <a:rPr lang="en-US" sz="2682" i="1"/>
              <a:t>Output</a:t>
            </a:r>
            <a:endParaRPr/>
          </a:p>
          <a:p>
            <a:pPr marL="457200" lvl="0" indent="-457200" algn="l" rtl="0">
              <a:lnSpc>
                <a:spcPct val="92000"/>
              </a:lnSpc>
              <a:spcBef>
                <a:spcPts val="1000"/>
              </a:spcBef>
              <a:spcAft>
                <a:spcPts val="0"/>
              </a:spcAft>
              <a:buClr>
                <a:schemeClr val="dk1"/>
              </a:buClr>
              <a:buSzPts val="2682"/>
              <a:buFont typeface="Arial"/>
              <a:buChar char="•"/>
            </a:pPr>
            <a:r>
              <a:rPr lang="en-US" sz="2682" b="1"/>
              <a:t>Return Value</a:t>
            </a:r>
            <a:r>
              <a:rPr lang="en-US" sz="2682"/>
              <a:t>: Reference to the Particle System component that was created.</a:t>
            </a:r>
            <a:endParaRPr sz="2682"/>
          </a:p>
          <a:p>
            <a:pPr marL="0" lvl="0" indent="0" algn="l" rtl="0">
              <a:lnSpc>
                <a:spcPct val="90000"/>
              </a:lnSpc>
              <a:spcBef>
                <a:spcPts val="2000"/>
              </a:spcBef>
              <a:spcAft>
                <a:spcPts val="0"/>
              </a:spcAft>
              <a:buClr>
                <a:schemeClr val="dk1"/>
              </a:buClr>
              <a:buSzPts val="2590"/>
              <a:buNone/>
            </a:pPr>
            <a:endParaRPr sz="259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body" idx="1"/>
          </p:nvPr>
        </p:nvSpPr>
        <p:spPr>
          <a:xfrm>
            <a:off x="1676400" y="10845298"/>
            <a:ext cx="21031199" cy="1387475"/>
          </a:xfrm>
          <a:prstGeom prst="rect">
            <a:avLst/>
          </a:prstGeom>
          <a:noFill/>
          <a:ln>
            <a:noFill/>
          </a:ln>
        </p:spPr>
        <p:txBody>
          <a:bodyPr spcFirstLastPara="1" wrap="square" lIns="91425" tIns="45700" rIns="91425" bIns="45700" anchor="t" anchorCtr="1">
            <a:noAutofit/>
          </a:bodyPr>
          <a:lstStyle/>
          <a:p>
            <a:pPr marL="0" lvl="0" indent="0" algn="l" rtl="0">
              <a:lnSpc>
                <a:spcPct val="90000"/>
              </a:lnSpc>
              <a:spcBef>
                <a:spcPts val="0"/>
              </a:spcBef>
              <a:spcAft>
                <a:spcPts val="0"/>
              </a:spcAft>
              <a:buClr>
                <a:schemeClr val="lt2"/>
              </a:buClr>
              <a:buSzPts val="8500"/>
              <a:buFont typeface="Arial"/>
              <a:buNone/>
            </a:pPr>
            <a:r>
              <a:rPr lang="en-US"/>
              <a:t>Blueprints in Action 2</a:t>
            </a:r>
            <a:endParaRPr/>
          </a:p>
        </p:txBody>
      </p:sp>
      <p:sp>
        <p:nvSpPr>
          <p:cNvPr id="72" name="Google Shape;72;p3"/>
          <p:cNvSpPr txBox="1">
            <a:spLocks noGrp="1"/>
          </p:cNvSpPr>
          <p:nvPr>
            <p:ph type="body" idx="2"/>
          </p:nvPr>
        </p:nvSpPr>
        <p:spPr>
          <a:xfrm>
            <a:off x="1676400" y="7094538"/>
            <a:ext cx="21031199" cy="2911611"/>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D966"/>
              </a:buClr>
              <a:buSzPts val="12000"/>
              <a:buNone/>
            </a:pPr>
            <a:r>
              <a:rPr lang="en-US" dirty="0"/>
              <a:t>LECTURE </a:t>
            </a:r>
            <a:r>
              <a:rPr lang="tr-TR" dirty="0" smtClean="0"/>
              <a:t>9</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gd517434fe3_0_201"/>
          <p:cNvSpPr txBox="1">
            <a:spLocks noGrp="1"/>
          </p:cNvSpPr>
          <p:nvPr>
            <p:ph type="title"/>
          </p:nvPr>
        </p:nvSpPr>
        <p:spPr>
          <a:xfrm>
            <a:off x="1682496" y="914399"/>
            <a:ext cx="9509700" cy="4365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4800"/>
              <a:buFont typeface="Helvetica Neue"/>
              <a:buNone/>
            </a:pPr>
            <a:r>
              <a:rPr lang="en-US" sz="4800"/>
              <a:t>PARTICLES: </a:t>
            </a:r>
            <a:br>
              <a:rPr lang="en-US" sz="4800"/>
            </a:br>
            <a:r>
              <a:rPr lang="en-US" sz="4800"/>
              <a:t>DESTROYING</a:t>
            </a:r>
            <a:endParaRPr/>
          </a:p>
        </p:txBody>
      </p:sp>
      <p:pic>
        <p:nvPicPr>
          <p:cNvPr id="221" name="Google Shape;221;gd517434fe3_0_201"/>
          <p:cNvPicPr preferRelativeResize="0">
            <a:picLocks noGrp="1"/>
          </p:cNvPicPr>
          <p:nvPr>
            <p:ph type="body" idx="1"/>
          </p:nvPr>
        </p:nvPicPr>
        <p:blipFill rotWithShape="1">
          <a:blip r:embed="rId3">
            <a:alphaModFix/>
          </a:blip>
          <a:srcRect/>
          <a:stretch/>
        </p:blipFill>
        <p:spPr>
          <a:xfrm>
            <a:off x="13385077" y="4858443"/>
            <a:ext cx="9997500" cy="3927300"/>
          </a:xfrm>
          <a:prstGeom prst="rect">
            <a:avLst/>
          </a:prstGeom>
          <a:noFill/>
          <a:ln>
            <a:noFill/>
          </a:ln>
        </p:spPr>
      </p:pic>
      <p:sp>
        <p:nvSpPr>
          <p:cNvPr id="222" name="Google Shape;222;gd517434fe3_0_201"/>
          <p:cNvSpPr txBox="1">
            <a:spLocks noGrp="1"/>
          </p:cNvSpPr>
          <p:nvPr>
            <p:ph type="body" idx="2"/>
          </p:nvPr>
        </p:nvSpPr>
        <p:spPr>
          <a:xfrm>
            <a:off x="1679575" y="5943600"/>
            <a:ext cx="9045600" cy="8002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Particle Systems can stay in a loop or be deactivated and kept in memory to be reactivated later.</a:t>
            </a:r>
            <a:endParaRPr/>
          </a:p>
          <a:p>
            <a:pPr marL="0" lvl="0" indent="0" algn="l" rtl="0">
              <a:lnSpc>
                <a:spcPct val="100000"/>
              </a:lnSpc>
              <a:spcBef>
                <a:spcPts val="2000"/>
              </a:spcBef>
              <a:spcAft>
                <a:spcPts val="0"/>
              </a:spcAft>
              <a:buClr>
                <a:schemeClr val="dk1"/>
              </a:buClr>
              <a:buSzPts val="2800"/>
              <a:buNone/>
            </a:pPr>
            <a:r>
              <a:rPr lang="en-US" sz="2800"/>
              <a:t>If it is necessary to destroy a Particle System, the </a:t>
            </a:r>
            <a:r>
              <a:rPr lang="en-US" sz="2800" b="1"/>
              <a:t>DestroyComponent</a:t>
            </a:r>
            <a:r>
              <a:rPr lang="en-US" sz="2800"/>
              <a:t> function can be used, since a reference to a Particle System is a Particle System component.</a:t>
            </a:r>
            <a:endParaRPr sz="2800"/>
          </a:p>
          <a:p>
            <a:pPr marL="0" lvl="0" indent="0" algn="l" rtl="0">
              <a:lnSpc>
                <a:spcPct val="100000"/>
              </a:lnSpc>
              <a:spcBef>
                <a:spcPts val="2000"/>
              </a:spcBef>
              <a:spcAft>
                <a:spcPts val="0"/>
              </a:spcAft>
              <a:buClr>
                <a:schemeClr val="dk1"/>
              </a:buClr>
              <a:buSzPts val="2800"/>
              <a:buNone/>
            </a:pPr>
            <a:endParaRPr sz="28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gd517434fe3_0_207"/>
          <p:cNvSpPr txBox="1">
            <a:spLocks noGrp="1"/>
          </p:cNvSpPr>
          <p:nvPr>
            <p:ph type="body" idx="1"/>
          </p:nvPr>
        </p:nvSpPr>
        <p:spPr>
          <a:xfrm>
            <a:off x="1676400" y="7550515"/>
            <a:ext cx="21031199" cy="22176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FFFFFF"/>
              </a:buClr>
              <a:buSzPts val="6000"/>
              <a:buNone/>
            </a:pPr>
            <a:r>
              <a:rPr lang="en-US"/>
              <a:t> </a:t>
            </a:r>
            <a:endParaRPr/>
          </a:p>
        </p:txBody>
      </p:sp>
      <p:sp>
        <p:nvSpPr>
          <p:cNvPr id="228" name="Google Shape;228;gd517434fe3_0_207"/>
          <p:cNvSpPr txBox="1">
            <a:spLocks noGrp="1"/>
          </p:cNvSpPr>
          <p:nvPr>
            <p:ph type="title"/>
          </p:nvPr>
        </p:nvSpPr>
        <p:spPr>
          <a:xfrm>
            <a:off x="1676400" y="4488288"/>
            <a:ext cx="21031199" cy="2651100"/>
          </a:xfrm>
          <a:prstGeom prst="rect">
            <a:avLst/>
          </a:prstGeom>
          <a:noFill/>
          <a:ln>
            <a:noFill/>
          </a:ln>
        </p:spPr>
        <p:txBody>
          <a:bodyPr spcFirstLastPara="1" wrap="square" lIns="91425" tIns="45700" rIns="91425" bIns="45700" anchor="b" anchorCtr="1">
            <a:normAutofit/>
          </a:bodyPr>
          <a:lstStyle/>
          <a:p>
            <a:pPr marL="0" lvl="0" indent="0" algn="ctr" rtl="0">
              <a:lnSpc>
                <a:spcPct val="90000"/>
              </a:lnSpc>
              <a:spcBef>
                <a:spcPts val="0"/>
              </a:spcBef>
              <a:spcAft>
                <a:spcPts val="0"/>
              </a:spcAft>
              <a:buClr>
                <a:srgbClr val="FFD966"/>
              </a:buClr>
              <a:buSzPts val="8000"/>
              <a:buFont typeface="Helvetica Neue"/>
              <a:buNone/>
            </a:pPr>
            <a:r>
              <a:rPr lang="en-US"/>
              <a:t>ANIMATIONS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gd517434fe3_0_212"/>
          <p:cNvSpPr txBox="1">
            <a:spLocks noGrp="1"/>
          </p:cNvSpPr>
          <p:nvPr>
            <p:ph type="title"/>
          </p:nvPr>
        </p:nvSpPr>
        <p:spPr>
          <a:xfrm>
            <a:off x="1679575" y="914399"/>
            <a:ext cx="9345600" cy="4365600"/>
          </a:xfrm>
          <a:prstGeom prst="rect">
            <a:avLst/>
          </a:prstGeom>
          <a:noFill/>
          <a:ln>
            <a:noFill/>
          </a:ln>
        </p:spPr>
        <p:txBody>
          <a:bodyPr spcFirstLastPara="1" wrap="square" lIns="91425" tIns="45700" rIns="91425" bIns="45700" anchor="b" anchorCtr="0">
            <a:normAutofit/>
          </a:bodyPr>
          <a:lstStyle/>
          <a:p>
            <a:pPr marL="0" lvl="0" indent="0" algn="ctr" rtl="0">
              <a:lnSpc>
                <a:spcPct val="100000"/>
              </a:lnSpc>
              <a:spcBef>
                <a:spcPts val="0"/>
              </a:spcBef>
              <a:spcAft>
                <a:spcPts val="0"/>
              </a:spcAft>
              <a:buClr>
                <a:schemeClr val="dk1"/>
              </a:buClr>
              <a:buSzPts val="4600"/>
              <a:buFont typeface="Helvetica Neue"/>
              <a:buNone/>
            </a:pPr>
            <a:r>
              <a:rPr lang="en-US" sz="4600"/>
              <a:t>SET VIEW TARGET WITH BLEND</a:t>
            </a:r>
            <a:endParaRPr/>
          </a:p>
        </p:txBody>
      </p:sp>
      <p:pic>
        <p:nvPicPr>
          <p:cNvPr id="234" name="Google Shape;234;gd517434fe3_0_212"/>
          <p:cNvPicPr preferRelativeResize="0">
            <a:picLocks noGrp="1"/>
          </p:cNvPicPr>
          <p:nvPr>
            <p:ph type="body" idx="1"/>
          </p:nvPr>
        </p:nvPicPr>
        <p:blipFill rotWithShape="1">
          <a:blip r:embed="rId3">
            <a:alphaModFix/>
          </a:blip>
          <a:srcRect/>
          <a:stretch/>
        </p:blipFill>
        <p:spPr>
          <a:xfrm>
            <a:off x="14152914" y="2656555"/>
            <a:ext cx="8154900" cy="8403000"/>
          </a:xfrm>
          <a:prstGeom prst="rect">
            <a:avLst/>
          </a:prstGeom>
          <a:noFill/>
          <a:ln>
            <a:noFill/>
          </a:ln>
        </p:spPr>
      </p:pic>
      <p:sp>
        <p:nvSpPr>
          <p:cNvPr id="235" name="Google Shape;235;gd517434fe3_0_212"/>
          <p:cNvSpPr txBox="1">
            <a:spLocks noGrp="1"/>
          </p:cNvSpPr>
          <p:nvPr>
            <p:ph type="body" idx="2"/>
          </p:nvPr>
        </p:nvSpPr>
        <p:spPr>
          <a:xfrm>
            <a:off x="1679575" y="5943600"/>
            <a:ext cx="9045600" cy="8002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The </a:t>
            </a:r>
            <a:r>
              <a:rPr lang="en-US" sz="2800" b="1"/>
              <a:t>Set View Target with Blend</a:t>
            </a:r>
            <a:r>
              <a:rPr lang="en-US" sz="2800"/>
              <a:t> function from the Player Controller class is very useful for switching the game view between different cameras.</a:t>
            </a:r>
            <a:endParaRPr sz="2800"/>
          </a:p>
          <a:p>
            <a:pPr marL="0" lvl="0" indent="0" algn="l" rtl="0">
              <a:lnSpc>
                <a:spcPct val="100000"/>
              </a:lnSpc>
              <a:spcBef>
                <a:spcPts val="2000"/>
              </a:spcBef>
              <a:spcAft>
                <a:spcPts val="0"/>
              </a:spcAft>
              <a:buClr>
                <a:schemeClr val="dk1"/>
              </a:buClr>
              <a:buSzPts val="2800"/>
              <a:buNone/>
            </a:pPr>
            <a:r>
              <a:rPr lang="en-US" sz="2800" i="1"/>
              <a:t>Input</a:t>
            </a:r>
            <a:endParaRPr/>
          </a:p>
          <a:p>
            <a:pPr marL="457200" lvl="0" indent="-457200" algn="l" rtl="0">
              <a:lnSpc>
                <a:spcPct val="100000"/>
              </a:lnSpc>
              <a:spcBef>
                <a:spcPts val="1600"/>
              </a:spcBef>
              <a:spcAft>
                <a:spcPts val="0"/>
              </a:spcAft>
              <a:buClr>
                <a:schemeClr val="dk1"/>
              </a:buClr>
              <a:buSzPts val="2800"/>
              <a:buFont typeface="Arial"/>
              <a:buChar char="•"/>
            </a:pPr>
            <a:r>
              <a:rPr lang="en-US" sz="2800" b="1"/>
              <a:t>Target</a:t>
            </a:r>
            <a:r>
              <a:rPr lang="en-US" sz="2800"/>
              <a:t>: Reference to a Player Controller.</a:t>
            </a:r>
            <a:endParaRPr/>
          </a:p>
          <a:p>
            <a:pPr marL="457200" lvl="0" indent="-457200" algn="l" rtl="0">
              <a:lnSpc>
                <a:spcPct val="100000"/>
              </a:lnSpc>
              <a:spcBef>
                <a:spcPts val="1200"/>
              </a:spcBef>
              <a:spcAft>
                <a:spcPts val="0"/>
              </a:spcAft>
              <a:buClr>
                <a:schemeClr val="dk1"/>
              </a:buClr>
              <a:buSzPts val="2800"/>
              <a:buFont typeface="Arial"/>
              <a:buChar char="•"/>
            </a:pPr>
            <a:r>
              <a:rPr lang="en-US" sz="2800" b="1"/>
              <a:t>New View Target</a:t>
            </a:r>
            <a:r>
              <a:rPr lang="en-US" sz="2800"/>
              <a:t>:  Actor to set as view target. Usually a camera.</a:t>
            </a:r>
            <a:endParaRPr sz="2800"/>
          </a:p>
          <a:p>
            <a:pPr marL="457200" lvl="0" indent="-457200" algn="l" rtl="0">
              <a:lnSpc>
                <a:spcPct val="100000"/>
              </a:lnSpc>
              <a:spcBef>
                <a:spcPts val="1200"/>
              </a:spcBef>
              <a:spcAft>
                <a:spcPts val="0"/>
              </a:spcAft>
              <a:buClr>
                <a:schemeClr val="dk1"/>
              </a:buClr>
              <a:buSzPts val="2800"/>
              <a:buFont typeface="Arial"/>
              <a:buChar char="•"/>
            </a:pPr>
            <a:r>
              <a:rPr lang="en-US" sz="2800" b="1"/>
              <a:t>Blend Time</a:t>
            </a:r>
            <a:r>
              <a:rPr lang="en-US" sz="2800"/>
              <a:t>: Time it takes to complete the blending.</a:t>
            </a:r>
            <a:endParaRPr sz="2800"/>
          </a:p>
          <a:p>
            <a:pPr marL="457200" lvl="0" indent="-457200" algn="l" rtl="0">
              <a:lnSpc>
                <a:spcPct val="100000"/>
              </a:lnSpc>
              <a:spcBef>
                <a:spcPts val="1200"/>
              </a:spcBef>
              <a:spcAft>
                <a:spcPts val="0"/>
              </a:spcAft>
              <a:buClr>
                <a:schemeClr val="dk1"/>
              </a:buClr>
              <a:buSzPts val="2800"/>
              <a:buFont typeface="Arial"/>
              <a:buChar char="•"/>
            </a:pPr>
            <a:r>
              <a:rPr lang="en-US" sz="2800" b="1"/>
              <a:t>Blend Func</a:t>
            </a:r>
            <a:r>
              <a:rPr lang="en-US" sz="2800"/>
              <a:t>: Type of function to use for blending.</a:t>
            </a:r>
            <a:endParaRPr sz="2800"/>
          </a:p>
          <a:p>
            <a:pPr marL="457200" lvl="0" indent="-457200" algn="l" rtl="0">
              <a:lnSpc>
                <a:spcPct val="100000"/>
              </a:lnSpc>
              <a:spcBef>
                <a:spcPts val="1200"/>
              </a:spcBef>
              <a:spcAft>
                <a:spcPts val="0"/>
              </a:spcAft>
              <a:buClr>
                <a:schemeClr val="dk1"/>
              </a:buClr>
              <a:buSzPts val="2800"/>
              <a:buFont typeface="Arial"/>
              <a:buChar char="•"/>
            </a:pPr>
            <a:r>
              <a:rPr lang="en-US" sz="2800" b="1"/>
              <a:t>Blend Exp</a:t>
            </a:r>
            <a:r>
              <a:rPr lang="en-US" sz="2800"/>
              <a:t>: Exponent value that controls the shape of the curve. It is used by some blend functions.</a:t>
            </a:r>
            <a:endParaRPr sz="2800"/>
          </a:p>
          <a:p>
            <a:pPr marL="457200" lvl="0" indent="-457200" algn="l" rtl="0">
              <a:lnSpc>
                <a:spcPct val="100000"/>
              </a:lnSpc>
              <a:spcBef>
                <a:spcPts val="1200"/>
              </a:spcBef>
              <a:spcAft>
                <a:spcPts val="0"/>
              </a:spcAft>
              <a:buClr>
                <a:schemeClr val="dk1"/>
              </a:buClr>
              <a:buSzPts val="2800"/>
              <a:buFont typeface="Arial"/>
              <a:buChar char="•"/>
            </a:pPr>
            <a:r>
              <a:rPr lang="en-US" sz="2800" b="1"/>
              <a:t>Lock Outgoing</a:t>
            </a:r>
            <a:r>
              <a:rPr lang="en-US" sz="2800"/>
              <a:t>: Boolean variable. If the value is “</a:t>
            </a:r>
            <a:r>
              <a:rPr lang="en-US" sz="2800" b="1"/>
              <a:t>true</a:t>
            </a:r>
            <a:r>
              <a:rPr lang="en-US" sz="2800"/>
              <a:t>”, the outgoing view target will be locked to the last frame’s camera position.</a:t>
            </a:r>
            <a:endParaRPr sz="28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gd517434fe3_0_218"/>
          <p:cNvSpPr txBox="1">
            <a:spLocks noGrp="1"/>
          </p:cNvSpPr>
          <p:nvPr>
            <p:ph type="title"/>
          </p:nvPr>
        </p:nvSpPr>
        <p:spPr>
          <a:xfrm>
            <a:off x="1679575" y="914399"/>
            <a:ext cx="9045600" cy="4365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TIMELINES</a:t>
            </a:r>
            <a:endParaRPr/>
          </a:p>
        </p:txBody>
      </p:sp>
      <p:pic>
        <p:nvPicPr>
          <p:cNvPr id="241" name="Google Shape;241;gd517434fe3_0_218"/>
          <p:cNvPicPr preferRelativeResize="0">
            <a:picLocks noGrp="1"/>
          </p:cNvPicPr>
          <p:nvPr>
            <p:ph type="body" idx="1"/>
          </p:nvPr>
        </p:nvPicPr>
        <p:blipFill rotWithShape="1">
          <a:blip r:embed="rId3">
            <a:alphaModFix/>
          </a:blip>
          <a:srcRect/>
          <a:stretch/>
        </p:blipFill>
        <p:spPr>
          <a:xfrm>
            <a:off x="14757764" y="6858000"/>
            <a:ext cx="7298700" cy="6443100"/>
          </a:xfrm>
          <a:prstGeom prst="rect">
            <a:avLst/>
          </a:prstGeom>
          <a:noFill/>
          <a:ln>
            <a:noFill/>
          </a:ln>
        </p:spPr>
      </p:pic>
      <p:sp>
        <p:nvSpPr>
          <p:cNvPr id="242" name="Google Shape;242;gd517434fe3_0_218"/>
          <p:cNvSpPr txBox="1">
            <a:spLocks noGrp="1"/>
          </p:cNvSpPr>
          <p:nvPr>
            <p:ph type="body" idx="2"/>
          </p:nvPr>
        </p:nvSpPr>
        <p:spPr>
          <a:xfrm>
            <a:off x="1679575" y="5943600"/>
            <a:ext cx="9045600" cy="8002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b="1"/>
              <a:t>Timelines</a:t>
            </a:r>
            <a:r>
              <a:rPr lang="en-US" sz="2800"/>
              <a:t> allow for the creation of simple time-based animations inside Blueprints. After a Timeline has been added to the Event Graph, it can be edited in the Blueprint Editor by double-clicking it.</a:t>
            </a:r>
            <a:endParaRPr/>
          </a:p>
          <a:p>
            <a:pPr marL="0" lvl="0" indent="0" algn="l" rtl="0">
              <a:lnSpc>
                <a:spcPct val="100000"/>
              </a:lnSpc>
              <a:spcBef>
                <a:spcPts val="2000"/>
              </a:spcBef>
              <a:spcAft>
                <a:spcPts val="0"/>
              </a:spcAft>
              <a:buClr>
                <a:schemeClr val="dk1"/>
              </a:buClr>
              <a:buSzPts val="2800"/>
              <a:buNone/>
            </a:pPr>
            <a:r>
              <a:rPr lang="en-US" sz="2800"/>
              <a:t>The variables that are added to the Timeline are shown as output parameters so that their values can be accessed. The top image on the right shows the Timeline Editor with a track named “</a:t>
            </a:r>
            <a:r>
              <a:rPr lang="en-US" sz="2800" b="1"/>
              <a:t>Sun_Y_Rotation</a:t>
            </a:r>
            <a:r>
              <a:rPr lang="en-US" sz="2800"/>
              <a:t>”.</a:t>
            </a:r>
            <a:endParaRPr/>
          </a:p>
          <a:p>
            <a:pPr marL="0" lvl="0" indent="0" algn="l" rtl="0">
              <a:lnSpc>
                <a:spcPct val="100000"/>
              </a:lnSpc>
              <a:spcBef>
                <a:spcPts val="2000"/>
              </a:spcBef>
              <a:spcAft>
                <a:spcPts val="0"/>
              </a:spcAft>
              <a:buClr>
                <a:schemeClr val="dk1"/>
              </a:buClr>
              <a:buSzPts val="2800"/>
              <a:buNone/>
            </a:pPr>
            <a:r>
              <a:rPr lang="en-US" sz="2800"/>
              <a:t>The </a:t>
            </a:r>
            <a:r>
              <a:rPr lang="en-US" sz="2800" b="1"/>
              <a:t>Update</a:t>
            </a:r>
            <a:r>
              <a:rPr lang="en-US" sz="2800"/>
              <a:t> pin is called constantly while the Timeline is running.</a:t>
            </a:r>
            <a:endParaRPr/>
          </a:p>
          <a:p>
            <a:pPr marL="0" lvl="0" indent="0" algn="l" rtl="0">
              <a:lnSpc>
                <a:spcPct val="100000"/>
              </a:lnSpc>
              <a:spcBef>
                <a:spcPts val="2000"/>
              </a:spcBef>
              <a:spcAft>
                <a:spcPts val="0"/>
              </a:spcAft>
              <a:buClr>
                <a:schemeClr val="dk1"/>
              </a:buClr>
              <a:buSzPts val="2800"/>
              <a:buNone/>
            </a:pPr>
            <a:r>
              <a:rPr lang="en-US" sz="2800"/>
              <a:t>A Timeline can be played forward or backward.</a:t>
            </a:r>
            <a:endParaRPr sz="2800"/>
          </a:p>
        </p:txBody>
      </p:sp>
      <p:pic>
        <p:nvPicPr>
          <p:cNvPr id="243" name="Google Shape;243;gd517434fe3_0_218"/>
          <p:cNvPicPr preferRelativeResize="0"/>
          <p:nvPr/>
        </p:nvPicPr>
        <p:blipFill rotWithShape="1">
          <a:blip r:embed="rId4">
            <a:alphaModFix/>
          </a:blip>
          <a:srcRect/>
          <a:stretch/>
        </p:blipFill>
        <p:spPr>
          <a:xfrm>
            <a:off x="12146280" y="681644"/>
            <a:ext cx="12237719" cy="596853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gd517434fe3_0_225"/>
          <p:cNvSpPr txBox="1">
            <a:spLocks noGrp="1"/>
          </p:cNvSpPr>
          <p:nvPr>
            <p:ph type="title"/>
          </p:nvPr>
        </p:nvSpPr>
        <p:spPr>
          <a:xfrm>
            <a:off x="1679575" y="914399"/>
            <a:ext cx="9045600" cy="4365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TIMELINES AS VARIABLES</a:t>
            </a:r>
            <a:endParaRPr/>
          </a:p>
        </p:txBody>
      </p:sp>
      <p:pic>
        <p:nvPicPr>
          <p:cNvPr id="249" name="Google Shape;249;gd517434fe3_0_225"/>
          <p:cNvPicPr preferRelativeResize="0">
            <a:picLocks noGrp="1"/>
          </p:cNvPicPr>
          <p:nvPr>
            <p:ph type="body" idx="1"/>
          </p:nvPr>
        </p:nvPicPr>
        <p:blipFill rotWithShape="1">
          <a:blip r:embed="rId3">
            <a:alphaModFix/>
          </a:blip>
          <a:srcRect/>
          <a:stretch/>
        </p:blipFill>
        <p:spPr>
          <a:xfrm>
            <a:off x="12563204" y="3291852"/>
            <a:ext cx="11310600" cy="7132200"/>
          </a:xfrm>
          <a:prstGeom prst="rect">
            <a:avLst/>
          </a:prstGeom>
          <a:noFill/>
          <a:ln>
            <a:noFill/>
          </a:ln>
        </p:spPr>
      </p:pic>
      <p:sp>
        <p:nvSpPr>
          <p:cNvPr id="250" name="Google Shape;250;gd517434fe3_0_225"/>
          <p:cNvSpPr txBox="1">
            <a:spLocks noGrp="1"/>
          </p:cNvSpPr>
          <p:nvPr>
            <p:ph type="body" idx="2"/>
          </p:nvPr>
        </p:nvSpPr>
        <p:spPr>
          <a:xfrm>
            <a:off x="1679575" y="5943600"/>
            <a:ext cx="9045600" cy="8002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Once created, Timelines can also be accessed as variables, so it is possible to call Timeline functions from anywhere in the graph.</a:t>
            </a:r>
            <a:endParaRPr/>
          </a:p>
          <a:p>
            <a:pPr marL="0" lvl="0" indent="0" algn="l" rtl="0">
              <a:lnSpc>
                <a:spcPct val="100000"/>
              </a:lnSpc>
              <a:spcBef>
                <a:spcPts val="2000"/>
              </a:spcBef>
              <a:spcAft>
                <a:spcPts val="0"/>
              </a:spcAft>
              <a:buClr>
                <a:schemeClr val="dk1"/>
              </a:buClr>
              <a:buSzPts val="2800"/>
              <a:buNone/>
            </a:pPr>
            <a:r>
              <a:rPr lang="en-US" sz="2800"/>
              <a:t>A </a:t>
            </a:r>
            <a:r>
              <a:rPr lang="en-US" sz="2800" b="1"/>
              <a:t>Get</a:t>
            </a:r>
            <a:r>
              <a:rPr lang="en-US" sz="2800"/>
              <a:t> node of a Timeline can be obtained from the </a:t>
            </a:r>
            <a:r>
              <a:rPr lang="en-US" sz="2800" b="1"/>
              <a:t>My Blueprint</a:t>
            </a:r>
            <a:r>
              <a:rPr lang="en-US" sz="2800"/>
              <a:t> panel by going to </a:t>
            </a:r>
            <a:r>
              <a:rPr lang="en-US" sz="2800" b="1"/>
              <a:t>Variables &gt; Components</a:t>
            </a:r>
            <a:r>
              <a:rPr lang="en-US" sz="2800"/>
              <a:t>.</a:t>
            </a:r>
            <a:endParaRPr sz="2800"/>
          </a:p>
          <a:p>
            <a:pPr marL="0" lvl="0" indent="0" algn="l" rtl="0">
              <a:lnSpc>
                <a:spcPct val="100000"/>
              </a:lnSpc>
              <a:spcBef>
                <a:spcPts val="2000"/>
              </a:spcBef>
              <a:spcAft>
                <a:spcPts val="0"/>
              </a:spcAft>
              <a:buClr>
                <a:schemeClr val="dk1"/>
              </a:buClr>
              <a:buSzPts val="2800"/>
              <a:buNone/>
            </a:pPr>
            <a:endParaRPr sz="28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gd517434fe3_0_231"/>
          <p:cNvSpPr txBox="1">
            <a:spLocks noGrp="1"/>
          </p:cNvSpPr>
          <p:nvPr>
            <p:ph type="title"/>
          </p:nvPr>
        </p:nvSpPr>
        <p:spPr>
          <a:xfrm>
            <a:off x="1679575" y="914399"/>
            <a:ext cx="9045600" cy="4365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TICK EVENT AND</a:t>
            </a:r>
            <a:br>
              <a:rPr lang="en-US"/>
            </a:br>
            <a:r>
              <a:rPr lang="en-US"/>
              <a:t>DELTA TIME</a:t>
            </a:r>
            <a:endParaRPr/>
          </a:p>
        </p:txBody>
      </p:sp>
      <p:pic>
        <p:nvPicPr>
          <p:cNvPr id="256" name="Google Shape;256;gd517434fe3_0_231"/>
          <p:cNvPicPr preferRelativeResize="0">
            <a:picLocks noGrp="1"/>
          </p:cNvPicPr>
          <p:nvPr>
            <p:ph type="body" idx="1"/>
          </p:nvPr>
        </p:nvPicPr>
        <p:blipFill rotWithShape="1">
          <a:blip r:embed="rId3">
            <a:alphaModFix/>
          </a:blip>
          <a:srcRect/>
          <a:stretch/>
        </p:blipFill>
        <p:spPr>
          <a:xfrm>
            <a:off x="12138660" y="4063431"/>
            <a:ext cx="12232800" cy="5589000"/>
          </a:xfrm>
          <a:prstGeom prst="rect">
            <a:avLst/>
          </a:prstGeom>
          <a:noFill/>
          <a:ln>
            <a:noFill/>
          </a:ln>
        </p:spPr>
      </p:pic>
      <p:sp>
        <p:nvSpPr>
          <p:cNvPr id="257" name="Google Shape;257;gd517434fe3_0_231"/>
          <p:cNvSpPr txBox="1">
            <a:spLocks noGrp="1"/>
          </p:cNvSpPr>
          <p:nvPr>
            <p:ph type="body" idx="2"/>
          </p:nvPr>
        </p:nvSpPr>
        <p:spPr>
          <a:xfrm>
            <a:off x="1679575" y="5943600"/>
            <a:ext cx="9045600" cy="80025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00000"/>
              </a:lnSpc>
              <a:spcBef>
                <a:spcPts val="0"/>
              </a:spcBef>
              <a:spcAft>
                <a:spcPts val="0"/>
              </a:spcAft>
              <a:buClr>
                <a:schemeClr val="dk1"/>
              </a:buClr>
              <a:buSzPts val="2800"/>
              <a:buNone/>
            </a:pPr>
            <a:r>
              <a:rPr lang="en-US" sz="2800"/>
              <a:t>There is an event named “</a:t>
            </a:r>
            <a:r>
              <a:rPr lang="en-US" sz="2800" b="1"/>
              <a:t>Tick</a:t>
            </a:r>
            <a:r>
              <a:rPr lang="en-US" sz="2800"/>
              <a:t>” that is called every frame of the game. For example, in a game that is running at 60 frames per second, the Tick event is called 60 times per second.</a:t>
            </a:r>
            <a:endParaRPr/>
          </a:p>
          <a:p>
            <a:pPr marL="0" lvl="0" indent="0" algn="l" rtl="0">
              <a:lnSpc>
                <a:spcPct val="100000"/>
              </a:lnSpc>
              <a:spcBef>
                <a:spcPts val="2000"/>
              </a:spcBef>
              <a:spcAft>
                <a:spcPts val="0"/>
              </a:spcAft>
              <a:buClr>
                <a:schemeClr val="dk1"/>
              </a:buClr>
              <a:buSzPts val="2800"/>
              <a:buNone/>
            </a:pPr>
            <a:r>
              <a:rPr lang="en-US" sz="2800"/>
              <a:t>The Tick event has a parameter known as </a:t>
            </a:r>
            <a:r>
              <a:rPr lang="en-US" sz="2800" b="1"/>
              <a:t>Delta Seconds</a:t>
            </a:r>
            <a:r>
              <a:rPr lang="en-US" sz="2800"/>
              <a:t>, which contains the amount of time that has elapsed since the last frame.</a:t>
            </a:r>
            <a:endParaRPr sz="2800"/>
          </a:p>
          <a:p>
            <a:pPr marL="0" lvl="0" indent="0" algn="l" rtl="0">
              <a:lnSpc>
                <a:spcPct val="100000"/>
              </a:lnSpc>
              <a:spcBef>
                <a:spcPts val="2000"/>
              </a:spcBef>
              <a:spcAft>
                <a:spcPts val="0"/>
              </a:spcAft>
              <a:buClr>
                <a:schemeClr val="dk1"/>
              </a:buClr>
              <a:buSzPts val="2800"/>
              <a:buNone/>
            </a:pPr>
            <a:r>
              <a:rPr lang="en-US" sz="2800"/>
              <a:t>In the Tick event illustrated on the right, the value of </a:t>
            </a:r>
            <a:r>
              <a:rPr lang="en-US" sz="2800" b="1"/>
              <a:t>Delta Seconds</a:t>
            </a:r>
            <a:r>
              <a:rPr lang="en-US" sz="2800"/>
              <a:t> is multiplied by the speed specified in the </a:t>
            </a:r>
            <a:r>
              <a:rPr lang="en-US" sz="2800" b="1"/>
              <a:t>Speed X</a:t>
            </a:r>
            <a:r>
              <a:rPr lang="en-US" sz="2800"/>
              <a:t> variable to determine the speed (in cm/s) at which the Actor needs to move along the X axis for each frame.</a:t>
            </a:r>
            <a:endParaRPr sz="2800"/>
          </a:p>
          <a:p>
            <a:pPr marL="0" lvl="0" indent="0" algn="l" rtl="0">
              <a:lnSpc>
                <a:spcPct val="100000"/>
              </a:lnSpc>
              <a:spcBef>
                <a:spcPts val="2000"/>
              </a:spcBef>
              <a:spcAft>
                <a:spcPts val="0"/>
              </a:spcAft>
              <a:buClr>
                <a:schemeClr val="dk1"/>
              </a:buClr>
              <a:buSzPts val="2800"/>
              <a:buNone/>
            </a:pPr>
            <a:r>
              <a:rPr lang="en-US" sz="2800"/>
              <a:t>Tick actions can get very expensive, so alternatives should be considered if possible, such as Timelines or Timers.</a:t>
            </a:r>
            <a:endParaRPr sz="2800"/>
          </a:p>
          <a:p>
            <a:pPr marL="0" lvl="0" indent="0" algn="l" rtl="0">
              <a:lnSpc>
                <a:spcPct val="100000"/>
              </a:lnSpc>
              <a:spcBef>
                <a:spcPts val="2000"/>
              </a:spcBef>
              <a:spcAft>
                <a:spcPts val="0"/>
              </a:spcAft>
              <a:buClr>
                <a:schemeClr val="dk1"/>
              </a:buClr>
              <a:buSzPts val="2800"/>
              <a:buNone/>
            </a:pPr>
            <a:endParaRPr sz="2800"/>
          </a:p>
          <a:p>
            <a:pPr marL="0" lvl="0" indent="0" algn="l" rtl="0">
              <a:lnSpc>
                <a:spcPct val="100000"/>
              </a:lnSpc>
              <a:spcBef>
                <a:spcPts val="2000"/>
              </a:spcBef>
              <a:spcAft>
                <a:spcPts val="0"/>
              </a:spcAft>
              <a:buClr>
                <a:schemeClr val="dk1"/>
              </a:buClr>
              <a:buSzPts val="2800"/>
              <a:buNone/>
            </a:pPr>
            <a:r>
              <a:rPr lang="en-US" sz="2800"/>
              <a:t>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gd517434fe3_0_237"/>
          <p:cNvSpPr txBox="1">
            <a:spLocks noGrp="1"/>
          </p:cNvSpPr>
          <p:nvPr>
            <p:ph type="title"/>
          </p:nvPr>
        </p:nvSpPr>
        <p:spPr>
          <a:xfrm>
            <a:off x="1679575" y="914399"/>
            <a:ext cx="9045600" cy="4365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INTERP TO</a:t>
            </a:r>
            <a:endParaRPr/>
          </a:p>
        </p:txBody>
      </p:sp>
      <p:pic>
        <p:nvPicPr>
          <p:cNvPr id="263" name="Google Shape;263;gd517434fe3_0_237"/>
          <p:cNvPicPr preferRelativeResize="0">
            <a:picLocks noGrp="1"/>
          </p:cNvPicPr>
          <p:nvPr>
            <p:ph type="body" idx="1"/>
          </p:nvPr>
        </p:nvPicPr>
        <p:blipFill rotWithShape="1">
          <a:blip r:embed="rId3">
            <a:alphaModFix/>
          </a:blip>
          <a:srcRect/>
          <a:stretch/>
        </p:blipFill>
        <p:spPr>
          <a:xfrm>
            <a:off x="14394895" y="370631"/>
            <a:ext cx="7566600" cy="12974700"/>
          </a:xfrm>
          <a:prstGeom prst="rect">
            <a:avLst/>
          </a:prstGeom>
          <a:noFill/>
          <a:ln>
            <a:noFill/>
          </a:ln>
        </p:spPr>
      </p:pic>
      <p:sp>
        <p:nvSpPr>
          <p:cNvPr id="264" name="Google Shape;264;gd517434fe3_0_237"/>
          <p:cNvSpPr txBox="1">
            <a:spLocks noGrp="1"/>
          </p:cNvSpPr>
          <p:nvPr>
            <p:ph type="body" idx="2"/>
          </p:nvPr>
        </p:nvSpPr>
        <p:spPr>
          <a:xfrm>
            <a:off x="1679575" y="5943600"/>
            <a:ext cx="9045600" cy="8002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b="1"/>
              <a:t>Interp To</a:t>
            </a:r>
            <a:r>
              <a:rPr lang="en-US" sz="2800"/>
              <a:t> functions are used to change a value smoothly until it reaches the specified target value. Some examples include the </a:t>
            </a:r>
            <a:r>
              <a:rPr lang="en-US" sz="2800" b="1"/>
              <a:t>FInterp To</a:t>
            </a:r>
            <a:r>
              <a:rPr lang="en-US" sz="2800"/>
              <a:t> function for float values, the </a:t>
            </a:r>
            <a:r>
              <a:rPr lang="en-US" sz="2800" b="1"/>
              <a:t>VInterp To</a:t>
            </a:r>
            <a:r>
              <a:rPr lang="en-US" sz="2800"/>
              <a:t> for vectors, and the </a:t>
            </a:r>
            <a:r>
              <a:rPr lang="en-US" sz="2800" b="1"/>
              <a:t>RInterp To</a:t>
            </a:r>
            <a:r>
              <a:rPr lang="en-US" sz="2800"/>
              <a:t> function for rotators.</a:t>
            </a:r>
            <a:endParaRPr sz="2800"/>
          </a:p>
          <a:p>
            <a:pPr marL="0" lvl="0" indent="0" algn="l" rtl="0">
              <a:lnSpc>
                <a:spcPct val="100000"/>
              </a:lnSpc>
              <a:spcBef>
                <a:spcPts val="2000"/>
              </a:spcBef>
              <a:spcAft>
                <a:spcPts val="0"/>
              </a:spcAft>
              <a:buClr>
                <a:schemeClr val="dk1"/>
              </a:buClr>
              <a:buSzPts val="2800"/>
              <a:buNone/>
            </a:pPr>
            <a:r>
              <a:rPr lang="en-US" sz="2800" i="1"/>
              <a:t>Input</a:t>
            </a:r>
            <a:endParaRPr/>
          </a:p>
          <a:p>
            <a:pPr marL="457200" lvl="0" indent="-457200" algn="l" rtl="0">
              <a:lnSpc>
                <a:spcPct val="100000"/>
              </a:lnSpc>
              <a:spcBef>
                <a:spcPts val="1600"/>
              </a:spcBef>
              <a:spcAft>
                <a:spcPts val="0"/>
              </a:spcAft>
              <a:buClr>
                <a:schemeClr val="dk1"/>
              </a:buClr>
              <a:buSzPts val="2800"/>
              <a:buFont typeface="Arial"/>
              <a:buChar char="•"/>
            </a:pPr>
            <a:r>
              <a:rPr lang="en-US" sz="2800" b="1"/>
              <a:t>Current</a:t>
            </a:r>
            <a:r>
              <a:rPr lang="en-US" sz="2800"/>
              <a:t>:  Current value.</a:t>
            </a:r>
            <a:endParaRPr/>
          </a:p>
          <a:p>
            <a:pPr marL="457200" lvl="0" indent="-457200" algn="l" rtl="0">
              <a:lnSpc>
                <a:spcPct val="100000"/>
              </a:lnSpc>
              <a:spcBef>
                <a:spcPts val="1200"/>
              </a:spcBef>
              <a:spcAft>
                <a:spcPts val="0"/>
              </a:spcAft>
              <a:buClr>
                <a:schemeClr val="dk1"/>
              </a:buClr>
              <a:buSzPts val="2800"/>
              <a:buFont typeface="Arial"/>
              <a:buChar char="•"/>
            </a:pPr>
            <a:r>
              <a:rPr lang="en-US" sz="2800" b="1"/>
              <a:t>Target</a:t>
            </a:r>
            <a:r>
              <a:rPr lang="en-US" sz="2800"/>
              <a:t>: Target value to be pursued.</a:t>
            </a:r>
            <a:endParaRPr/>
          </a:p>
          <a:p>
            <a:pPr marL="457200" lvl="0" indent="-457200" algn="l" rtl="0">
              <a:lnSpc>
                <a:spcPct val="100000"/>
              </a:lnSpc>
              <a:spcBef>
                <a:spcPts val="1200"/>
              </a:spcBef>
              <a:spcAft>
                <a:spcPts val="0"/>
              </a:spcAft>
              <a:buClr>
                <a:schemeClr val="dk1"/>
              </a:buClr>
              <a:buSzPts val="2800"/>
              <a:buFont typeface="Arial"/>
              <a:buChar char="•"/>
            </a:pPr>
            <a:r>
              <a:rPr lang="en-US" sz="2800" b="1"/>
              <a:t>Delta Time</a:t>
            </a:r>
            <a:r>
              <a:rPr lang="en-US" sz="2800"/>
              <a:t>: The time interval that has elapsed since the last execution.</a:t>
            </a:r>
            <a:endParaRPr/>
          </a:p>
          <a:p>
            <a:pPr marL="457200" lvl="0" indent="-457200" algn="l" rtl="0">
              <a:lnSpc>
                <a:spcPct val="100000"/>
              </a:lnSpc>
              <a:spcBef>
                <a:spcPts val="1200"/>
              </a:spcBef>
              <a:spcAft>
                <a:spcPts val="0"/>
              </a:spcAft>
              <a:buClr>
                <a:schemeClr val="dk1"/>
              </a:buClr>
              <a:buSzPts val="2800"/>
              <a:buFont typeface="Arial"/>
              <a:buChar char="•"/>
            </a:pPr>
            <a:r>
              <a:rPr lang="en-US" sz="2800" b="1"/>
              <a:t>Interp Speed</a:t>
            </a:r>
            <a:r>
              <a:rPr lang="en-US" sz="2800"/>
              <a:t>: Interpolation speed.</a:t>
            </a:r>
            <a:endParaRPr/>
          </a:p>
          <a:p>
            <a:pPr marL="0" lvl="0" indent="0" algn="l" rtl="0">
              <a:lnSpc>
                <a:spcPct val="100000"/>
              </a:lnSpc>
              <a:spcBef>
                <a:spcPts val="2000"/>
              </a:spcBef>
              <a:spcAft>
                <a:spcPts val="0"/>
              </a:spcAft>
              <a:buClr>
                <a:schemeClr val="dk1"/>
              </a:buClr>
              <a:buSzPts val="2800"/>
              <a:buNone/>
            </a:pPr>
            <a:r>
              <a:rPr lang="en-US" sz="2800" i="1"/>
              <a:t>Output</a:t>
            </a:r>
            <a:endParaRPr/>
          </a:p>
          <a:p>
            <a:pPr marL="457200" lvl="0" indent="-457200" algn="l" rtl="0">
              <a:lnSpc>
                <a:spcPct val="100000"/>
              </a:lnSpc>
              <a:spcBef>
                <a:spcPts val="1600"/>
              </a:spcBef>
              <a:spcAft>
                <a:spcPts val="0"/>
              </a:spcAft>
              <a:buClr>
                <a:schemeClr val="dk1"/>
              </a:buClr>
              <a:buSzPts val="2800"/>
              <a:buFont typeface="Arial"/>
              <a:buChar char="•"/>
            </a:pPr>
            <a:r>
              <a:rPr lang="en-US" sz="2800" b="1"/>
              <a:t>Return Value</a:t>
            </a:r>
            <a:r>
              <a:rPr lang="en-US" sz="2800"/>
              <a:t>: New value closer to the target value.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gd517434fe3_0_243"/>
          <p:cNvSpPr txBox="1">
            <a:spLocks noGrp="1"/>
          </p:cNvSpPr>
          <p:nvPr>
            <p:ph type="title"/>
          </p:nvPr>
        </p:nvSpPr>
        <p:spPr>
          <a:xfrm>
            <a:off x="1679575" y="914399"/>
            <a:ext cx="9045600" cy="4365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INTERP TO: </a:t>
            </a:r>
            <a:br>
              <a:rPr lang="en-US"/>
            </a:br>
            <a:r>
              <a:rPr lang="en-US"/>
              <a:t>EXAMPLE</a:t>
            </a:r>
            <a:endParaRPr/>
          </a:p>
        </p:txBody>
      </p:sp>
      <p:pic>
        <p:nvPicPr>
          <p:cNvPr id="270" name="Google Shape;270;gd517434fe3_0_243"/>
          <p:cNvPicPr preferRelativeResize="0">
            <a:picLocks noGrp="1"/>
          </p:cNvPicPr>
          <p:nvPr>
            <p:ph type="body" idx="1"/>
          </p:nvPr>
        </p:nvPicPr>
        <p:blipFill rotWithShape="1">
          <a:blip r:embed="rId3">
            <a:alphaModFix/>
          </a:blip>
          <a:srcRect/>
          <a:stretch/>
        </p:blipFill>
        <p:spPr>
          <a:xfrm>
            <a:off x="12138660" y="4966262"/>
            <a:ext cx="12245400" cy="3783600"/>
          </a:xfrm>
          <a:prstGeom prst="rect">
            <a:avLst/>
          </a:prstGeom>
          <a:noFill/>
          <a:ln>
            <a:noFill/>
          </a:ln>
        </p:spPr>
      </p:pic>
      <p:sp>
        <p:nvSpPr>
          <p:cNvPr id="271" name="Google Shape;271;gd517434fe3_0_243"/>
          <p:cNvSpPr txBox="1">
            <a:spLocks noGrp="1"/>
          </p:cNvSpPr>
          <p:nvPr>
            <p:ph type="body" idx="2"/>
          </p:nvPr>
        </p:nvSpPr>
        <p:spPr>
          <a:xfrm>
            <a:off x="1679575" y="5943600"/>
            <a:ext cx="9045600" cy="8002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The example on the right contains two variables. The </a:t>
            </a:r>
            <a:r>
              <a:rPr lang="en-US" sz="2800" b="1"/>
              <a:t>Real Health</a:t>
            </a:r>
            <a:r>
              <a:rPr lang="en-US" sz="2800"/>
              <a:t> variable stores the player’s current health. The </a:t>
            </a:r>
            <a:r>
              <a:rPr lang="en-US" sz="2800" b="1"/>
              <a:t>Display Health</a:t>
            </a:r>
            <a:r>
              <a:rPr lang="en-US" sz="2800"/>
              <a:t> variable is used to display a health bar on the screen.</a:t>
            </a:r>
            <a:endParaRPr/>
          </a:p>
          <a:p>
            <a:pPr marL="0" lvl="0" indent="0" algn="l" rtl="0">
              <a:lnSpc>
                <a:spcPct val="100000"/>
              </a:lnSpc>
              <a:spcBef>
                <a:spcPts val="2000"/>
              </a:spcBef>
              <a:spcAft>
                <a:spcPts val="0"/>
              </a:spcAft>
              <a:buClr>
                <a:schemeClr val="dk1"/>
              </a:buClr>
              <a:buSzPts val="2800"/>
              <a:buNone/>
            </a:pPr>
            <a:r>
              <a:rPr lang="en-US" sz="2800"/>
              <a:t>When the player suffers damage, the value of </a:t>
            </a:r>
            <a:r>
              <a:rPr lang="en-US" sz="2800" b="1"/>
              <a:t>Real Health</a:t>
            </a:r>
            <a:r>
              <a:rPr lang="en-US" sz="2800"/>
              <a:t> is changed immediately, but the value of </a:t>
            </a:r>
            <a:r>
              <a:rPr lang="en-US" sz="2800" b="1"/>
              <a:t>Display Health</a:t>
            </a:r>
            <a:r>
              <a:rPr lang="en-US" sz="2800"/>
              <a:t> is modified using the </a:t>
            </a:r>
            <a:r>
              <a:rPr lang="en-US" sz="2800" b="1"/>
              <a:t>FInterp To</a:t>
            </a:r>
            <a:r>
              <a:rPr lang="en-US" sz="2800"/>
              <a:t> function so that the health bar smoothly decreases until the value of </a:t>
            </a:r>
            <a:r>
              <a:rPr lang="en-US" sz="2800" b="1"/>
              <a:t>Display Health</a:t>
            </a:r>
            <a:r>
              <a:rPr lang="en-US" sz="2800"/>
              <a:t> is equal to that of </a:t>
            </a:r>
            <a:r>
              <a:rPr lang="en-US" sz="2800" b="1"/>
              <a:t>Real Health</a:t>
            </a:r>
            <a:r>
              <a:rPr lang="en-US" sz="2800"/>
              <a:t>. </a:t>
            </a:r>
            <a:endParaRPr sz="28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gd517434fe3_0_249"/>
          <p:cNvSpPr txBox="1">
            <a:spLocks noGrp="1"/>
          </p:cNvSpPr>
          <p:nvPr>
            <p:ph type="body" idx="1"/>
          </p:nvPr>
        </p:nvSpPr>
        <p:spPr>
          <a:xfrm>
            <a:off x="2869459" y="2178424"/>
            <a:ext cx="7008300" cy="2070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None/>
            </a:pPr>
            <a:r>
              <a:rPr lang="en-US"/>
              <a:t>SUMMARY</a:t>
            </a:r>
            <a:endParaRPr/>
          </a:p>
        </p:txBody>
      </p:sp>
      <p:sp>
        <p:nvSpPr>
          <p:cNvPr id="277" name="Google Shape;277;gd517434fe3_0_249"/>
          <p:cNvSpPr txBox="1">
            <a:spLocks noGrp="1"/>
          </p:cNvSpPr>
          <p:nvPr>
            <p:ph type="body" idx="2"/>
          </p:nvPr>
        </p:nvSpPr>
        <p:spPr>
          <a:xfrm>
            <a:off x="2869460" y="4719918"/>
            <a:ext cx="7008300" cy="89961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This lecture explained the concept of traces. It showed how to spawn and destroy sounds and particles and how to create different types of animations using actions.</a:t>
            </a:r>
            <a:endParaRPr sz="28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gd6d6697269_0_114"/>
          <p:cNvSpPr txBox="1">
            <a:spLocks noGrp="1"/>
          </p:cNvSpPr>
          <p:nvPr>
            <p:ph type="body" idx="1"/>
          </p:nvPr>
        </p:nvSpPr>
        <p:spPr>
          <a:xfrm>
            <a:off x="1676400" y="11446449"/>
            <a:ext cx="21031200" cy="786300"/>
          </a:xfrm>
          <a:prstGeom prst="rect">
            <a:avLst/>
          </a:prstGeom>
          <a:noFill/>
          <a:ln>
            <a:noFill/>
          </a:ln>
        </p:spPr>
        <p:txBody>
          <a:bodyPr spcFirstLastPara="1" wrap="square" lIns="91425" tIns="45700" rIns="91425" bIns="45700" anchor="t" anchorCtr="1">
            <a:noAutofit/>
          </a:bodyPr>
          <a:lstStyle/>
          <a:p>
            <a:pPr marL="0" lvl="0" indent="0" algn="l" rtl="0">
              <a:lnSpc>
                <a:spcPct val="90000"/>
              </a:lnSpc>
              <a:spcBef>
                <a:spcPts val="0"/>
              </a:spcBef>
              <a:spcAft>
                <a:spcPts val="0"/>
              </a:spcAft>
              <a:buClr>
                <a:schemeClr val="lt2"/>
              </a:buClr>
              <a:buSzPts val="8500"/>
              <a:buFont typeface="Arial"/>
              <a:buNone/>
            </a:pPr>
            <a:r>
              <a:rPr lang="en-US" sz="4000"/>
              <a:t>Coming next...</a:t>
            </a:r>
            <a:endParaRPr sz="4000"/>
          </a:p>
        </p:txBody>
      </p:sp>
      <p:sp>
        <p:nvSpPr>
          <p:cNvPr id="338" name="Google Shape;338;gd6d6697269_0_114"/>
          <p:cNvSpPr txBox="1">
            <a:spLocks noGrp="1"/>
          </p:cNvSpPr>
          <p:nvPr>
            <p:ph type="body" idx="2"/>
          </p:nvPr>
        </p:nvSpPr>
        <p:spPr>
          <a:xfrm>
            <a:off x="1676400" y="7094538"/>
            <a:ext cx="21031200" cy="37509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2000"/>
              </a:spcBef>
              <a:spcAft>
                <a:spcPts val="0"/>
              </a:spcAft>
              <a:buClr>
                <a:srgbClr val="FFD966"/>
              </a:buClr>
              <a:buSzPts val="12000"/>
              <a:buNone/>
            </a:pPr>
            <a:r>
              <a:rPr lang="en-US" sz="9000"/>
              <a:t>How to build a HUD for this game?</a:t>
            </a:r>
            <a:endParaRPr sz="9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gd517434fe3_0_39"/>
          <p:cNvSpPr txBox="1">
            <a:spLocks noGrp="1"/>
          </p:cNvSpPr>
          <p:nvPr>
            <p:ph type="body" idx="1"/>
          </p:nvPr>
        </p:nvSpPr>
        <p:spPr>
          <a:xfrm>
            <a:off x="1676400" y="7550515"/>
            <a:ext cx="21031199" cy="22176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FFFFFF"/>
              </a:buClr>
              <a:buSzPts val="6000"/>
              <a:buNone/>
            </a:pPr>
            <a:r>
              <a:rPr lang="en-US"/>
              <a:t> </a:t>
            </a:r>
            <a:endParaRPr/>
          </a:p>
        </p:txBody>
      </p:sp>
      <p:sp>
        <p:nvSpPr>
          <p:cNvPr id="78" name="Google Shape;78;gd517434fe3_0_39"/>
          <p:cNvSpPr txBox="1">
            <a:spLocks noGrp="1"/>
          </p:cNvSpPr>
          <p:nvPr>
            <p:ph type="title"/>
          </p:nvPr>
        </p:nvSpPr>
        <p:spPr>
          <a:xfrm>
            <a:off x="1676400" y="4488288"/>
            <a:ext cx="21031199" cy="2651100"/>
          </a:xfrm>
          <a:prstGeom prst="rect">
            <a:avLst/>
          </a:prstGeom>
          <a:noFill/>
          <a:ln>
            <a:noFill/>
          </a:ln>
        </p:spPr>
        <p:txBody>
          <a:bodyPr spcFirstLastPara="1" wrap="square" lIns="91425" tIns="45700" rIns="91425" bIns="45700" anchor="b" anchorCtr="1">
            <a:normAutofit/>
          </a:bodyPr>
          <a:lstStyle/>
          <a:p>
            <a:pPr marL="0" lvl="0" indent="0" algn="ctr" rtl="0">
              <a:lnSpc>
                <a:spcPct val="90000"/>
              </a:lnSpc>
              <a:spcBef>
                <a:spcPts val="0"/>
              </a:spcBef>
              <a:spcAft>
                <a:spcPts val="0"/>
              </a:spcAft>
              <a:buClr>
                <a:srgbClr val="FFD966"/>
              </a:buClr>
              <a:buSzPts val="8000"/>
              <a:buFont typeface="Helvetica Neue"/>
              <a:buNone/>
            </a:pPr>
            <a:r>
              <a:rPr lang="en-US"/>
              <a:t>TRACES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gd6d6697269_0_119"/>
          <p:cNvSpPr txBox="1">
            <a:spLocks noGrp="1"/>
          </p:cNvSpPr>
          <p:nvPr>
            <p:ph type="title"/>
          </p:nvPr>
        </p:nvSpPr>
        <p:spPr>
          <a:xfrm>
            <a:off x="1676400" y="730251"/>
            <a:ext cx="21031200" cy="2651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8800"/>
              <a:buFont typeface="Helvetica Neue"/>
              <a:buNone/>
            </a:pPr>
            <a:r>
              <a:rPr lang="en-US" dirty="0"/>
              <a:t>INTRODUCING UMG</a:t>
            </a:r>
            <a:endParaRPr dirty="0"/>
          </a:p>
        </p:txBody>
      </p:sp>
      <p:sp>
        <p:nvSpPr>
          <p:cNvPr id="344" name="Google Shape;344;gd6d6697269_0_119"/>
          <p:cNvSpPr txBox="1">
            <a:spLocks noGrp="1"/>
          </p:cNvSpPr>
          <p:nvPr>
            <p:ph type="body" idx="1"/>
          </p:nvPr>
        </p:nvSpPr>
        <p:spPr>
          <a:xfrm>
            <a:off x="2503356" y="2534197"/>
            <a:ext cx="20591700" cy="933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5600"/>
              <a:buNone/>
            </a:pPr>
            <a:r>
              <a:rPr lang="en-US"/>
              <a:t>Create a widget named : ‘InventoryWidget’</a:t>
            </a:r>
            <a:endParaRPr/>
          </a:p>
        </p:txBody>
      </p:sp>
      <p:sp>
        <p:nvSpPr>
          <p:cNvPr id="345" name="Google Shape;345;gd6d6697269_0_119"/>
          <p:cNvSpPr txBox="1"/>
          <p:nvPr/>
        </p:nvSpPr>
        <p:spPr>
          <a:xfrm>
            <a:off x="12352750" y="4572001"/>
            <a:ext cx="8661000" cy="8421300"/>
          </a:xfrm>
          <a:prstGeom prst="rect">
            <a:avLst/>
          </a:prstGeom>
          <a:noFill/>
          <a:ln>
            <a:noFill/>
          </a:ln>
        </p:spPr>
        <p:txBody>
          <a:bodyPr spcFirstLastPara="1" wrap="square" lIns="182875" tIns="91425" rIns="182875" bIns="91425" anchor="t" anchorCtr="0">
            <a:normAutofit/>
          </a:bodyPr>
          <a:lstStyle/>
          <a:p>
            <a:pPr marL="685800" marR="0" lvl="1" indent="-114300" algn="l" rtl="0">
              <a:lnSpc>
                <a:spcPct val="110000"/>
              </a:lnSpc>
              <a:spcBef>
                <a:spcPts val="0"/>
              </a:spcBef>
              <a:spcAft>
                <a:spcPts val="0"/>
              </a:spcAft>
              <a:buClr>
                <a:srgbClr val="6B6F7C"/>
              </a:buClr>
              <a:buSzPts val="1800"/>
              <a:buFont typeface="Gill Sans"/>
              <a:buNone/>
            </a:pPr>
            <a:endParaRPr sz="1800" b="0" i="0" u="none" strike="noStrike" cap="none">
              <a:solidFill>
                <a:srgbClr val="6B6F7C"/>
              </a:solidFill>
              <a:latin typeface="Helvetica Neue"/>
              <a:ea typeface="Helvetica Neue"/>
              <a:cs typeface="Helvetica Neue"/>
              <a:sym typeface="Helvetica Neue"/>
            </a:endParaRPr>
          </a:p>
          <a:p>
            <a:pPr marL="685800" marR="0" lvl="1" indent="-114300" algn="l" rtl="0">
              <a:lnSpc>
                <a:spcPct val="110000"/>
              </a:lnSpc>
              <a:spcBef>
                <a:spcPts val="700"/>
              </a:spcBef>
              <a:spcAft>
                <a:spcPts val="0"/>
              </a:spcAft>
              <a:buClr>
                <a:srgbClr val="6B6F7C"/>
              </a:buClr>
              <a:buSzPts val="1800"/>
              <a:buFont typeface="Gill Sans"/>
              <a:buNone/>
            </a:pPr>
            <a:endParaRPr sz="1800" b="0" i="0" u="none" strike="noStrike" cap="none">
              <a:solidFill>
                <a:srgbClr val="6B6F7C"/>
              </a:solidFill>
              <a:latin typeface="Helvetica Neue"/>
              <a:ea typeface="Helvetica Neue"/>
              <a:cs typeface="Helvetica Neue"/>
              <a:sym typeface="Helvetica Neue"/>
            </a:endParaRPr>
          </a:p>
          <a:p>
            <a:pPr marL="685800" marR="0" lvl="1" indent="-114300" algn="l" rtl="0">
              <a:lnSpc>
                <a:spcPct val="110000"/>
              </a:lnSpc>
              <a:spcBef>
                <a:spcPts val="700"/>
              </a:spcBef>
              <a:spcAft>
                <a:spcPts val="0"/>
              </a:spcAft>
              <a:buClr>
                <a:srgbClr val="6B6F7C"/>
              </a:buClr>
              <a:buSzPts val="1800"/>
              <a:buFont typeface="Gill Sans"/>
              <a:buNone/>
            </a:pPr>
            <a:endParaRPr sz="1800" b="0" i="0" u="none" strike="noStrike" cap="none">
              <a:solidFill>
                <a:srgbClr val="6B6F7C"/>
              </a:solidFill>
              <a:latin typeface="Helvetica Neue"/>
              <a:ea typeface="Helvetica Neue"/>
              <a:cs typeface="Helvetica Neue"/>
              <a:sym typeface="Helvetica Neue"/>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4384000" cy="137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gd6d6697269_0_119"/>
          <p:cNvSpPr txBox="1">
            <a:spLocks noGrp="1"/>
          </p:cNvSpPr>
          <p:nvPr>
            <p:ph type="title"/>
          </p:nvPr>
        </p:nvSpPr>
        <p:spPr>
          <a:xfrm>
            <a:off x="1676400" y="730251"/>
            <a:ext cx="21031200" cy="2651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8800"/>
              <a:buFont typeface="Helvetica Neue"/>
              <a:buNone/>
            </a:pPr>
            <a:r>
              <a:rPr lang="en-US"/>
              <a:t>INTRODUCING UMG</a:t>
            </a:r>
            <a:endParaRPr/>
          </a:p>
        </p:txBody>
      </p:sp>
      <p:sp>
        <p:nvSpPr>
          <p:cNvPr id="344" name="Google Shape;344;gd6d6697269_0_119"/>
          <p:cNvSpPr txBox="1">
            <a:spLocks noGrp="1"/>
          </p:cNvSpPr>
          <p:nvPr>
            <p:ph type="body" idx="1"/>
          </p:nvPr>
        </p:nvSpPr>
        <p:spPr>
          <a:xfrm>
            <a:off x="2503356" y="2534197"/>
            <a:ext cx="20591700" cy="933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5600"/>
              <a:buNone/>
            </a:pPr>
            <a:r>
              <a:rPr lang="en-US"/>
              <a:t>Create a widget named : ‘InventoryWidget’</a:t>
            </a:r>
            <a:endParaRPr/>
          </a:p>
        </p:txBody>
      </p:sp>
      <p:sp>
        <p:nvSpPr>
          <p:cNvPr id="345" name="Google Shape;345;gd6d6697269_0_119"/>
          <p:cNvSpPr txBox="1"/>
          <p:nvPr/>
        </p:nvSpPr>
        <p:spPr>
          <a:xfrm>
            <a:off x="12352750" y="4572001"/>
            <a:ext cx="8661000" cy="8421300"/>
          </a:xfrm>
          <a:prstGeom prst="rect">
            <a:avLst/>
          </a:prstGeom>
          <a:noFill/>
          <a:ln>
            <a:noFill/>
          </a:ln>
        </p:spPr>
        <p:txBody>
          <a:bodyPr spcFirstLastPara="1" wrap="square" lIns="182875" tIns="91425" rIns="182875" bIns="91425" anchor="t" anchorCtr="0">
            <a:normAutofit/>
          </a:bodyPr>
          <a:lstStyle/>
          <a:p>
            <a:pPr marL="685800" marR="0" lvl="1" indent="-114300" algn="l" rtl="0">
              <a:lnSpc>
                <a:spcPct val="110000"/>
              </a:lnSpc>
              <a:spcBef>
                <a:spcPts val="0"/>
              </a:spcBef>
              <a:spcAft>
                <a:spcPts val="0"/>
              </a:spcAft>
              <a:buClr>
                <a:srgbClr val="6B6F7C"/>
              </a:buClr>
              <a:buSzPts val="1800"/>
              <a:buFont typeface="Gill Sans"/>
              <a:buNone/>
            </a:pPr>
            <a:endParaRPr sz="1800" b="0" i="0" u="none" strike="noStrike" cap="none">
              <a:solidFill>
                <a:srgbClr val="6B6F7C"/>
              </a:solidFill>
              <a:latin typeface="Helvetica Neue"/>
              <a:ea typeface="Helvetica Neue"/>
              <a:cs typeface="Helvetica Neue"/>
              <a:sym typeface="Helvetica Neue"/>
            </a:endParaRPr>
          </a:p>
          <a:p>
            <a:pPr marL="685800" marR="0" lvl="1" indent="-114300" algn="l" rtl="0">
              <a:lnSpc>
                <a:spcPct val="110000"/>
              </a:lnSpc>
              <a:spcBef>
                <a:spcPts val="700"/>
              </a:spcBef>
              <a:spcAft>
                <a:spcPts val="0"/>
              </a:spcAft>
              <a:buClr>
                <a:srgbClr val="6B6F7C"/>
              </a:buClr>
              <a:buSzPts val="1800"/>
              <a:buFont typeface="Gill Sans"/>
              <a:buNone/>
            </a:pPr>
            <a:endParaRPr sz="1800" b="0" i="0" u="none" strike="noStrike" cap="none">
              <a:solidFill>
                <a:srgbClr val="6B6F7C"/>
              </a:solidFill>
              <a:latin typeface="Helvetica Neue"/>
              <a:ea typeface="Helvetica Neue"/>
              <a:cs typeface="Helvetica Neue"/>
              <a:sym typeface="Helvetica Neue"/>
            </a:endParaRPr>
          </a:p>
          <a:p>
            <a:pPr marL="685800" marR="0" lvl="1" indent="-114300" algn="l" rtl="0">
              <a:lnSpc>
                <a:spcPct val="110000"/>
              </a:lnSpc>
              <a:spcBef>
                <a:spcPts val="700"/>
              </a:spcBef>
              <a:spcAft>
                <a:spcPts val="0"/>
              </a:spcAft>
              <a:buClr>
                <a:srgbClr val="6B6F7C"/>
              </a:buClr>
              <a:buSzPts val="1800"/>
              <a:buFont typeface="Gill Sans"/>
              <a:buNone/>
            </a:pPr>
            <a:endParaRPr sz="1800" b="0" i="0" u="none" strike="noStrike" cap="none">
              <a:solidFill>
                <a:srgbClr val="6B6F7C"/>
              </a:solidFill>
              <a:latin typeface="Helvetica Neue"/>
              <a:ea typeface="Helvetica Neue"/>
              <a:cs typeface="Helvetica Neue"/>
              <a:sym typeface="Helvetica Neue"/>
            </a:endParaRPr>
          </a:p>
        </p:txBody>
      </p:sp>
      <p:pic>
        <p:nvPicPr>
          <p:cNvPr id="346" name="Google Shape;346;gd6d6697269_0_119"/>
          <p:cNvPicPr preferRelativeResize="0"/>
          <p:nvPr/>
        </p:nvPicPr>
        <p:blipFill rotWithShape="1">
          <a:blip r:embed="rId3">
            <a:alphaModFix/>
          </a:blip>
          <a:srcRect/>
          <a:stretch/>
        </p:blipFill>
        <p:spPr>
          <a:xfrm>
            <a:off x="3145523" y="3664776"/>
            <a:ext cx="18414456" cy="10051224"/>
          </a:xfrm>
          <a:prstGeom prst="rect">
            <a:avLst/>
          </a:prstGeom>
          <a:noFill/>
          <a:ln>
            <a:noFill/>
          </a:ln>
        </p:spPr>
      </p:pic>
    </p:spTree>
    <p:extLst>
      <p:ext uri="{BB962C8B-B14F-4D97-AF65-F5344CB8AC3E}">
        <p14:creationId xmlns:p14="http://schemas.microsoft.com/office/powerpoint/2010/main" val="22809945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gd6d6697269_0_126"/>
          <p:cNvSpPr txBox="1">
            <a:spLocks noGrp="1"/>
          </p:cNvSpPr>
          <p:nvPr>
            <p:ph type="title"/>
          </p:nvPr>
        </p:nvSpPr>
        <p:spPr>
          <a:xfrm>
            <a:off x="1676400" y="730251"/>
            <a:ext cx="21031200" cy="2651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8800"/>
              <a:buFont typeface="Helvetica Neue"/>
              <a:buNone/>
            </a:pPr>
            <a:r>
              <a:rPr lang="en-US"/>
              <a:t>UMG BASICS</a:t>
            </a:r>
            <a:endParaRPr/>
          </a:p>
        </p:txBody>
      </p:sp>
      <p:sp>
        <p:nvSpPr>
          <p:cNvPr id="352" name="Google Shape;352;gd6d6697269_0_126"/>
          <p:cNvSpPr txBox="1">
            <a:spLocks noGrp="1"/>
          </p:cNvSpPr>
          <p:nvPr>
            <p:ph type="body" idx="1"/>
          </p:nvPr>
        </p:nvSpPr>
        <p:spPr>
          <a:xfrm>
            <a:off x="2503356" y="2534196"/>
            <a:ext cx="20356500" cy="10075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5600"/>
              <a:buFont typeface="Helvetica Neue"/>
              <a:buNone/>
            </a:pPr>
            <a:endParaRPr/>
          </a:p>
          <a:p>
            <a:pPr marL="0" lvl="0" indent="-355600" algn="l" rtl="0">
              <a:lnSpc>
                <a:spcPct val="90000"/>
              </a:lnSpc>
              <a:spcBef>
                <a:spcPts val="2000"/>
              </a:spcBef>
              <a:spcAft>
                <a:spcPts val="0"/>
              </a:spcAft>
              <a:buClr>
                <a:schemeClr val="dk1"/>
              </a:buClr>
              <a:buSzPts val="5600"/>
              <a:buFont typeface="Helvetica Neue"/>
              <a:buChar char="-"/>
            </a:pPr>
            <a:r>
              <a:rPr lang="en-US"/>
              <a:t>Screen is considered 1920x1080 units.</a:t>
            </a:r>
            <a:endParaRPr/>
          </a:p>
          <a:p>
            <a:pPr marL="0" lvl="0" indent="-355600" algn="l" rtl="0">
              <a:lnSpc>
                <a:spcPct val="90000"/>
              </a:lnSpc>
              <a:spcBef>
                <a:spcPts val="2000"/>
              </a:spcBef>
              <a:spcAft>
                <a:spcPts val="0"/>
              </a:spcAft>
              <a:buClr>
                <a:schemeClr val="dk1"/>
              </a:buClr>
              <a:buSzPts val="5600"/>
              <a:buFont typeface="Helvetica Neue"/>
              <a:buChar char="-"/>
            </a:pPr>
            <a:r>
              <a:rPr lang="en-US"/>
              <a:t>You UI will be resized based on the resizing rules.</a:t>
            </a:r>
            <a:endParaRPr/>
          </a:p>
          <a:p>
            <a:pPr marL="0" lvl="0" indent="0" algn="l" rtl="0">
              <a:lnSpc>
                <a:spcPct val="90000"/>
              </a:lnSpc>
              <a:spcBef>
                <a:spcPts val="2000"/>
              </a:spcBef>
              <a:spcAft>
                <a:spcPts val="0"/>
              </a:spcAft>
              <a:buClr>
                <a:schemeClr val="dk1"/>
              </a:buClr>
              <a:buSzPts val="5600"/>
              <a:buFont typeface="Helvetica Neue"/>
              <a:buNone/>
            </a:pPr>
            <a:endParaRPr/>
          </a:p>
        </p:txBody>
      </p:sp>
      <p:sp>
        <p:nvSpPr>
          <p:cNvPr id="353" name="Google Shape;353;gd6d6697269_0_126"/>
          <p:cNvSpPr txBox="1"/>
          <p:nvPr/>
        </p:nvSpPr>
        <p:spPr>
          <a:xfrm>
            <a:off x="12352750" y="4572001"/>
            <a:ext cx="8661000" cy="8421300"/>
          </a:xfrm>
          <a:prstGeom prst="rect">
            <a:avLst/>
          </a:prstGeom>
          <a:noFill/>
          <a:ln>
            <a:noFill/>
          </a:ln>
        </p:spPr>
        <p:txBody>
          <a:bodyPr spcFirstLastPara="1" wrap="square" lIns="182875" tIns="91425" rIns="182875" bIns="91425" anchor="t" anchorCtr="0">
            <a:normAutofit/>
          </a:bodyPr>
          <a:lstStyle/>
          <a:p>
            <a:pPr marL="685800" marR="0" lvl="1" indent="-114300" algn="l" rtl="0">
              <a:lnSpc>
                <a:spcPct val="110000"/>
              </a:lnSpc>
              <a:spcBef>
                <a:spcPts val="0"/>
              </a:spcBef>
              <a:spcAft>
                <a:spcPts val="0"/>
              </a:spcAft>
              <a:buClr>
                <a:srgbClr val="6B6F7C"/>
              </a:buClr>
              <a:buSzPts val="1800"/>
              <a:buFont typeface="Gill Sans"/>
              <a:buNone/>
            </a:pPr>
            <a:endParaRPr sz="1800" b="0" i="0" u="none" strike="noStrike" cap="none">
              <a:solidFill>
                <a:srgbClr val="6B6F7C"/>
              </a:solidFill>
              <a:latin typeface="Helvetica Neue"/>
              <a:ea typeface="Helvetica Neue"/>
              <a:cs typeface="Helvetica Neue"/>
              <a:sym typeface="Helvetica Neue"/>
            </a:endParaRPr>
          </a:p>
          <a:p>
            <a:pPr marL="685800" marR="0" lvl="1" indent="-114300" algn="l" rtl="0">
              <a:lnSpc>
                <a:spcPct val="110000"/>
              </a:lnSpc>
              <a:spcBef>
                <a:spcPts val="700"/>
              </a:spcBef>
              <a:spcAft>
                <a:spcPts val="0"/>
              </a:spcAft>
              <a:buClr>
                <a:srgbClr val="6B6F7C"/>
              </a:buClr>
              <a:buSzPts val="1800"/>
              <a:buFont typeface="Gill Sans"/>
              <a:buNone/>
            </a:pPr>
            <a:endParaRPr sz="1800" b="0" i="0" u="none" strike="noStrike" cap="none">
              <a:solidFill>
                <a:srgbClr val="6B6F7C"/>
              </a:solidFill>
              <a:latin typeface="Helvetica Neue"/>
              <a:ea typeface="Helvetica Neue"/>
              <a:cs typeface="Helvetica Neue"/>
              <a:sym typeface="Helvetica Neue"/>
            </a:endParaRPr>
          </a:p>
          <a:p>
            <a:pPr marL="685800" marR="0" lvl="1" indent="-114300" algn="l" rtl="0">
              <a:lnSpc>
                <a:spcPct val="110000"/>
              </a:lnSpc>
              <a:spcBef>
                <a:spcPts val="700"/>
              </a:spcBef>
              <a:spcAft>
                <a:spcPts val="0"/>
              </a:spcAft>
              <a:buClr>
                <a:srgbClr val="6B6F7C"/>
              </a:buClr>
              <a:buSzPts val="1800"/>
              <a:buFont typeface="Gill Sans"/>
              <a:buNone/>
            </a:pPr>
            <a:endParaRPr sz="1800" b="0" i="0" u="none" strike="noStrike" cap="none">
              <a:solidFill>
                <a:srgbClr val="6B6F7C"/>
              </a:solidFill>
              <a:latin typeface="Helvetica Neue"/>
              <a:ea typeface="Helvetica Neue"/>
              <a:cs typeface="Helvetica Neue"/>
              <a:sym typeface="Helvetica Neue"/>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gd6d6697269_0_132"/>
          <p:cNvSpPr txBox="1">
            <a:spLocks noGrp="1"/>
          </p:cNvSpPr>
          <p:nvPr>
            <p:ph type="title"/>
          </p:nvPr>
        </p:nvSpPr>
        <p:spPr>
          <a:xfrm>
            <a:off x="1676400" y="730251"/>
            <a:ext cx="21031200" cy="2651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8800"/>
              <a:buFont typeface="Helvetica Neue"/>
              <a:buNone/>
            </a:pPr>
            <a:r>
              <a:rPr lang="en-US"/>
              <a:t>BINDING</a:t>
            </a:r>
            <a:endParaRPr/>
          </a:p>
        </p:txBody>
      </p:sp>
      <p:sp>
        <p:nvSpPr>
          <p:cNvPr id="359" name="Google Shape;359;gd6d6697269_0_132"/>
          <p:cNvSpPr txBox="1">
            <a:spLocks noGrp="1"/>
          </p:cNvSpPr>
          <p:nvPr>
            <p:ph type="body" idx="1"/>
          </p:nvPr>
        </p:nvSpPr>
        <p:spPr>
          <a:xfrm>
            <a:off x="2503357" y="2534197"/>
            <a:ext cx="9218400" cy="9988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5600"/>
              <a:buFont typeface="Helvetica Neue"/>
              <a:buNone/>
            </a:pPr>
            <a:endParaRPr/>
          </a:p>
          <a:p>
            <a:pPr marL="0" lvl="0" indent="-355600" algn="l" rtl="0">
              <a:lnSpc>
                <a:spcPct val="90000"/>
              </a:lnSpc>
              <a:spcBef>
                <a:spcPts val="2000"/>
              </a:spcBef>
              <a:spcAft>
                <a:spcPts val="0"/>
              </a:spcAft>
              <a:buClr>
                <a:schemeClr val="dk1"/>
              </a:buClr>
              <a:buSzPts val="5600"/>
              <a:buFont typeface="Helvetica Neue"/>
              <a:buChar char="-"/>
            </a:pPr>
            <a:r>
              <a:rPr lang="en-US"/>
              <a:t>It is possible to bind values of UI items to functions.</a:t>
            </a:r>
            <a:endParaRPr/>
          </a:p>
          <a:p>
            <a:pPr marL="0" lvl="0" indent="-355600" algn="l" rtl="0">
              <a:lnSpc>
                <a:spcPct val="90000"/>
              </a:lnSpc>
              <a:spcBef>
                <a:spcPts val="2000"/>
              </a:spcBef>
              <a:spcAft>
                <a:spcPts val="0"/>
              </a:spcAft>
              <a:buClr>
                <a:schemeClr val="dk1"/>
              </a:buClr>
              <a:buSzPts val="5600"/>
              <a:buFont typeface="Helvetica Neue"/>
              <a:buChar char="-"/>
            </a:pPr>
            <a:r>
              <a:rPr lang="en-US"/>
              <a:t>These functions will be called «every frame» to evaulate the results.</a:t>
            </a:r>
            <a:endParaRPr/>
          </a:p>
          <a:p>
            <a:pPr marL="0" lvl="0" indent="-355600" algn="l" rtl="0">
              <a:lnSpc>
                <a:spcPct val="90000"/>
              </a:lnSpc>
              <a:spcBef>
                <a:spcPts val="2000"/>
              </a:spcBef>
              <a:spcAft>
                <a:spcPts val="0"/>
              </a:spcAft>
              <a:buClr>
                <a:schemeClr val="dk1"/>
              </a:buClr>
              <a:buSzPts val="5600"/>
              <a:buFont typeface="Helvetica Neue"/>
              <a:buChar char="-"/>
            </a:pPr>
            <a:r>
              <a:rPr lang="en-US"/>
              <a:t>So, be careful about your computations in them!</a:t>
            </a:r>
            <a:endParaRPr/>
          </a:p>
          <a:p>
            <a:pPr marL="0" lvl="0" indent="0" algn="l" rtl="0">
              <a:lnSpc>
                <a:spcPct val="90000"/>
              </a:lnSpc>
              <a:spcBef>
                <a:spcPts val="2000"/>
              </a:spcBef>
              <a:spcAft>
                <a:spcPts val="0"/>
              </a:spcAft>
              <a:buClr>
                <a:schemeClr val="dk1"/>
              </a:buClr>
              <a:buSzPts val="5600"/>
              <a:buNone/>
            </a:pPr>
            <a:endParaRPr/>
          </a:p>
        </p:txBody>
      </p:sp>
      <p:sp>
        <p:nvSpPr>
          <p:cNvPr id="360" name="Google Shape;360;gd6d6697269_0_132"/>
          <p:cNvSpPr txBox="1"/>
          <p:nvPr/>
        </p:nvSpPr>
        <p:spPr>
          <a:xfrm>
            <a:off x="12352750" y="4572001"/>
            <a:ext cx="8661000" cy="8421300"/>
          </a:xfrm>
          <a:prstGeom prst="rect">
            <a:avLst/>
          </a:prstGeom>
          <a:noFill/>
          <a:ln>
            <a:noFill/>
          </a:ln>
        </p:spPr>
        <p:txBody>
          <a:bodyPr spcFirstLastPara="1" wrap="square" lIns="182875" tIns="91425" rIns="182875" bIns="91425" anchor="t" anchorCtr="0">
            <a:normAutofit/>
          </a:bodyPr>
          <a:lstStyle/>
          <a:p>
            <a:pPr marL="685800" marR="0" lvl="1" indent="-114300" algn="l" rtl="0">
              <a:lnSpc>
                <a:spcPct val="110000"/>
              </a:lnSpc>
              <a:spcBef>
                <a:spcPts val="0"/>
              </a:spcBef>
              <a:spcAft>
                <a:spcPts val="0"/>
              </a:spcAft>
              <a:buClr>
                <a:srgbClr val="6B6F7C"/>
              </a:buClr>
              <a:buSzPts val="1800"/>
              <a:buFont typeface="Gill Sans"/>
              <a:buNone/>
            </a:pPr>
            <a:endParaRPr sz="1800" b="0" i="0" u="none" strike="noStrike" cap="none">
              <a:solidFill>
                <a:srgbClr val="6B6F7C"/>
              </a:solidFill>
              <a:latin typeface="Helvetica Neue"/>
              <a:ea typeface="Helvetica Neue"/>
              <a:cs typeface="Helvetica Neue"/>
              <a:sym typeface="Helvetica Neue"/>
            </a:endParaRPr>
          </a:p>
          <a:p>
            <a:pPr marL="685800" marR="0" lvl="1" indent="-114300" algn="l" rtl="0">
              <a:lnSpc>
                <a:spcPct val="110000"/>
              </a:lnSpc>
              <a:spcBef>
                <a:spcPts val="700"/>
              </a:spcBef>
              <a:spcAft>
                <a:spcPts val="0"/>
              </a:spcAft>
              <a:buClr>
                <a:srgbClr val="6B6F7C"/>
              </a:buClr>
              <a:buSzPts val="1800"/>
              <a:buFont typeface="Gill Sans"/>
              <a:buNone/>
            </a:pPr>
            <a:endParaRPr sz="1800" b="0" i="0" u="none" strike="noStrike" cap="none">
              <a:solidFill>
                <a:srgbClr val="6B6F7C"/>
              </a:solidFill>
              <a:latin typeface="Helvetica Neue"/>
              <a:ea typeface="Helvetica Neue"/>
              <a:cs typeface="Helvetica Neue"/>
              <a:sym typeface="Helvetica Neue"/>
            </a:endParaRPr>
          </a:p>
          <a:p>
            <a:pPr marL="685800" marR="0" lvl="1" indent="-114300" algn="l" rtl="0">
              <a:lnSpc>
                <a:spcPct val="110000"/>
              </a:lnSpc>
              <a:spcBef>
                <a:spcPts val="700"/>
              </a:spcBef>
              <a:spcAft>
                <a:spcPts val="0"/>
              </a:spcAft>
              <a:buClr>
                <a:srgbClr val="6B6F7C"/>
              </a:buClr>
              <a:buSzPts val="1800"/>
              <a:buFont typeface="Gill Sans"/>
              <a:buNone/>
            </a:pPr>
            <a:endParaRPr sz="1800" b="0" i="0" u="none" strike="noStrike" cap="none">
              <a:solidFill>
                <a:srgbClr val="6B6F7C"/>
              </a:solidFill>
              <a:latin typeface="Helvetica Neue"/>
              <a:ea typeface="Helvetica Neue"/>
              <a:cs typeface="Helvetica Neue"/>
              <a:sym typeface="Helvetica Neue"/>
            </a:endParaRPr>
          </a:p>
        </p:txBody>
      </p:sp>
      <p:pic>
        <p:nvPicPr>
          <p:cNvPr id="361" name="Google Shape;361;gd6d6697269_0_132"/>
          <p:cNvPicPr preferRelativeResize="0"/>
          <p:nvPr/>
        </p:nvPicPr>
        <p:blipFill rotWithShape="1">
          <a:blip r:embed="rId3">
            <a:alphaModFix/>
          </a:blip>
          <a:srcRect l="71926" t="9463" r="217" b="29948"/>
          <a:stretch/>
        </p:blipFill>
        <p:spPr>
          <a:xfrm>
            <a:off x="14212595" y="2256902"/>
            <a:ext cx="8647406" cy="102660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gd6d6697269_0_139"/>
          <p:cNvSpPr txBox="1">
            <a:spLocks noGrp="1"/>
          </p:cNvSpPr>
          <p:nvPr>
            <p:ph type="title"/>
          </p:nvPr>
        </p:nvSpPr>
        <p:spPr>
          <a:xfrm>
            <a:off x="1676400" y="730251"/>
            <a:ext cx="21031200" cy="2651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8800"/>
              <a:buFont typeface="Helvetica Neue"/>
              <a:buNone/>
            </a:pPr>
            <a:r>
              <a:rPr lang="en-US"/>
              <a:t>UI CONSTRUCTION</a:t>
            </a:r>
            <a:endParaRPr/>
          </a:p>
        </p:txBody>
      </p:sp>
      <p:sp>
        <p:nvSpPr>
          <p:cNvPr id="367" name="Google Shape;367;gd6d6697269_0_139"/>
          <p:cNvSpPr txBox="1">
            <a:spLocks noGrp="1"/>
          </p:cNvSpPr>
          <p:nvPr>
            <p:ph type="body" idx="1"/>
          </p:nvPr>
        </p:nvSpPr>
        <p:spPr>
          <a:xfrm>
            <a:off x="2503357" y="2534197"/>
            <a:ext cx="19581600" cy="1214700"/>
          </a:xfrm>
          <a:prstGeom prst="rect">
            <a:avLst/>
          </a:prstGeom>
          <a:noFill/>
          <a:ln>
            <a:noFill/>
          </a:ln>
        </p:spPr>
        <p:txBody>
          <a:bodyPr spcFirstLastPara="1" wrap="square" lIns="91425" tIns="45700" rIns="91425" bIns="45700" anchor="t" anchorCtr="0">
            <a:normAutofit fontScale="70000" lnSpcReduction="20000"/>
          </a:bodyPr>
          <a:lstStyle/>
          <a:p>
            <a:pPr marL="0" lvl="0" indent="-248920" algn="l" rtl="0">
              <a:lnSpc>
                <a:spcPct val="90000"/>
              </a:lnSpc>
              <a:spcBef>
                <a:spcPts val="0"/>
              </a:spcBef>
              <a:spcAft>
                <a:spcPts val="0"/>
              </a:spcAft>
              <a:buClr>
                <a:schemeClr val="dk1"/>
              </a:buClr>
              <a:buSzPct val="100000"/>
              <a:buFont typeface="Helvetica Neue"/>
              <a:buChar char="-"/>
            </a:pPr>
            <a:r>
              <a:rPr lang="en-US"/>
              <a:t>Make Inventory Icon images into an Array.</a:t>
            </a:r>
            <a:endParaRPr/>
          </a:p>
          <a:p>
            <a:pPr marL="0" lvl="0" indent="-248920" algn="l" rtl="0">
              <a:lnSpc>
                <a:spcPct val="90000"/>
              </a:lnSpc>
              <a:spcBef>
                <a:spcPts val="2000"/>
              </a:spcBef>
              <a:spcAft>
                <a:spcPts val="0"/>
              </a:spcAft>
              <a:buClr>
                <a:schemeClr val="dk1"/>
              </a:buClr>
              <a:buSzPct val="100000"/>
              <a:buFont typeface="Helvetica Neue"/>
              <a:buChar char="-"/>
            </a:pPr>
            <a:r>
              <a:rPr lang="en-US"/>
              <a:t>Store starting time for elapsed time calculations.</a:t>
            </a:r>
            <a:endParaRPr/>
          </a:p>
        </p:txBody>
      </p:sp>
      <p:sp>
        <p:nvSpPr>
          <p:cNvPr id="368" name="Google Shape;368;gd6d6697269_0_139"/>
          <p:cNvSpPr txBox="1"/>
          <p:nvPr/>
        </p:nvSpPr>
        <p:spPr>
          <a:xfrm>
            <a:off x="12352750" y="4572001"/>
            <a:ext cx="8661000" cy="8421300"/>
          </a:xfrm>
          <a:prstGeom prst="rect">
            <a:avLst/>
          </a:prstGeom>
          <a:noFill/>
          <a:ln>
            <a:noFill/>
          </a:ln>
        </p:spPr>
        <p:txBody>
          <a:bodyPr spcFirstLastPara="1" wrap="square" lIns="182875" tIns="91425" rIns="182875" bIns="91425" anchor="t" anchorCtr="0">
            <a:normAutofit/>
          </a:bodyPr>
          <a:lstStyle/>
          <a:p>
            <a:pPr marL="685800" marR="0" lvl="1" indent="-114300" algn="l" rtl="0">
              <a:lnSpc>
                <a:spcPct val="110000"/>
              </a:lnSpc>
              <a:spcBef>
                <a:spcPts val="0"/>
              </a:spcBef>
              <a:spcAft>
                <a:spcPts val="0"/>
              </a:spcAft>
              <a:buClr>
                <a:srgbClr val="6B6F7C"/>
              </a:buClr>
              <a:buSzPts val="1800"/>
              <a:buFont typeface="Gill Sans"/>
              <a:buNone/>
            </a:pPr>
            <a:endParaRPr sz="1800" b="0" i="0" u="none" strike="noStrike" cap="none">
              <a:solidFill>
                <a:srgbClr val="6B6F7C"/>
              </a:solidFill>
              <a:latin typeface="Helvetica Neue"/>
              <a:ea typeface="Helvetica Neue"/>
              <a:cs typeface="Helvetica Neue"/>
              <a:sym typeface="Helvetica Neue"/>
            </a:endParaRPr>
          </a:p>
          <a:p>
            <a:pPr marL="685800" marR="0" lvl="1" indent="-114300" algn="l" rtl="0">
              <a:lnSpc>
                <a:spcPct val="110000"/>
              </a:lnSpc>
              <a:spcBef>
                <a:spcPts val="700"/>
              </a:spcBef>
              <a:spcAft>
                <a:spcPts val="0"/>
              </a:spcAft>
              <a:buClr>
                <a:srgbClr val="6B6F7C"/>
              </a:buClr>
              <a:buSzPts val="1800"/>
              <a:buFont typeface="Gill Sans"/>
              <a:buNone/>
            </a:pPr>
            <a:endParaRPr sz="1800" b="0" i="0" u="none" strike="noStrike" cap="none">
              <a:solidFill>
                <a:srgbClr val="6B6F7C"/>
              </a:solidFill>
              <a:latin typeface="Helvetica Neue"/>
              <a:ea typeface="Helvetica Neue"/>
              <a:cs typeface="Helvetica Neue"/>
              <a:sym typeface="Helvetica Neue"/>
            </a:endParaRPr>
          </a:p>
          <a:p>
            <a:pPr marL="685800" marR="0" lvl="1" indent="-114300" algn="l" rtl="0">
              <a:lnSpc>
                <a:spcPct val="110000"/>
              </a:lnSpc>
              <a:spcBef>
                <a:spcPts val="700"/>
              </a:spcBef>
              <a:spcAft>
                <a:spcPts val="0"/>
              </a:spcAft>
              <a:buClr>
                <a:srgbClr val="6B6F7C"/>
              </a:buClr>
              <a:buSzPts val="1800"/>
              <a:buFont typeface="Gill Sans"/>
              <a:buNone/>
            </a:pPr>
            <a:endParaRPr sz="1800" b="0" i="0" u="none" strike="noStrike" cap="none">
              <a:solidFill>
                <a:srgbClr val="6B6F7C"/>
              </a:solidFill>
              <a:latin typeface="Helvetica Neue"/>
              <a:ea typeface="Helvetica Neue"/>
              <a:cs typeface="Helvetica Neue"/>
              <a:sym typeface="Helvetica Neue"/>
            </a:endParaRPr>
          </a:p>
        </p:txBody>
      </p:sp>
      <p:pic>
        <p:nvPicPr>
          <p:cNvPr id="369" name="Google Shape;369;gd6d6697269_0_139"/>
          <p:cNvPicPr preferRelativeResize="0"/>
          <p:nvPr/>
        </p:nvPicPr>
        <p:blipFill rotWithShape="1">
          <a:blip r:embed="rId3">
            <a:alphaModFix/>
          </a:blip>
          <a:srcRect/>
          <a:stretch/>
        </p:blipFill>
        <p:spPr>
          <a:xfrm>
            <a:off x="2991037" y="4017696"/>
            <a:ext cx="19215821" cy="1048863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gd6d6697269_0_146"/>
          <p:cNvSpPr txBox="1">
            <a:spLocks noGrp="1"/>
          </p:cNvSpPr>
          <p:nvPr>
            <p:ph type="title"/>
          </p:nvPr>
        </p:nvSpPr>
        <p:spPr>
          <a:xfrm>
            <a:off x="1676400" y="730251"/>
            <a:ext cx="21031200" cy="2651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8800"/>
              <a:buFont typeface="Helvetica Neue"/>
              <a:buNone/>
            </a:pPr>
            <a:r>
              <a:rPr lang="en-US"/>
              <a:t>UI DRAWING</a:t>
            </a:r>
            <a:endParaRPr/>
          </a:p>
        </p:txBody>
      </p:sp>
      <p:sp>
        <p:nvSpPr>
          <p:cNvPr id="375" name="Google Shape;375;gd6d6697269_0_146"/>
          <p:cNvSpPr txBox="1">
            <a:spLocks noGrp="1"/>
          </p:cNvSpPr>
          <p:nvPr>
            <p:ph type="body" idx="1"/>
          </p:nvPr>
        </p:nvSpPr>
        <p:spPr>
          <a:xfrm>
            <a:off x="2503357" y="2534196"/>
            <a:ext cx="19581600" cy="3248400"/>
          </a:xfrm>
          <a:prstGeom prst="rect">
            <a:avLst/>
          </a:prstGeom>
          <a:noFill/>
          <a:ln>
            <a:noFill/>
          </a:ln>
        </p:spPr>
        <p:txBody>
          <a:bodyPr spcFirstLastPara="1" wrap="square" lIns="91425" tIns="45700" rIns="91425" bIns="45700" anchor="t" anchorCtr="0">
            <a:normAutofit/>
          </a:bodyPr>
          <a:lstStyle/>
          <a:p>
            <a:pPr marL="0" lvl="0" indent="-355600" algn="l" rtl="0">
              <a:lnSpc>
                <a:spcPct val="90000"/>
              </a:lnSpc>
              <a:spcBef>
                <a:spcPts val="0"/>
              </a:spcBef>
              <a:spcAft>
                <a:spcPts val="0"/>
              </a:spcAft>
              <a:buClr>
                <a:schemeClr val="dk1"/>
              </a:buClr>
              <a:buSzPts val="5600"/>
              <a:buFont typeface="Helvetica Neue"/>
              <a:buChar char="-"/>
            </a:pPr>
            <a:r>
              <a:rPr lang="en-US"/>
              <a:t>Add the widget into Viewport.</a:t>
            </a:r>
            <a:endParaRPr/>
          </a:p>
          <a:p>
            <a:pPr marL="0" lvl="0" indent="-355600" algn="l" rtl="0">
              <a:lnSpc>
                <a:spcPct val="90000"/>
              </a:lnSpc>
              <a:spcBef>
                <a:spcPts val="2000"/>
              </a:spcBef>
              <a:spcAft>
                <a:spcPts val="0"/>
              </a:spcAft>
              <a:buClr>
                <a:schemeClr val="dk1"/>
              </a:buClr>
              <a:buSzPts val="5600"/>
              <a:buFont typeface="Helvetica Neue"/>
              <a:buChar char="-"/>
            </a:pPr>
            <a:r>
              <a:rPr lang="en-US"/>
              <a:t>Create an instance in in ChestGameMode.</a:t>
            </a:r>
            <a:endParaRPr/>
          </a:p>
        </p:txBody>
      </p:sp>
      <p:sp>
        <p:nvSpPr>
          <p:cNvPr id="376" name="Google Shape;376;gd6d6697269_0_146"/>
          <p:cNvSpPr txBox="1"/>
          <p:nvPr/>
        </p:nvSpPr>
        <p:spPr>
          <a:xfrm>
            <a:off x="12352750" y="4572001"/>
            <a:ext cx="8661000" cy="8421300"/>
          </a:xfrm>
          <a:prstGeom prst="rect">
            <a:avLst/>
          </a:prstGeom>
          <a:noFill/>
          <a:ln>
            <a:noFill/>
          </a:ln>
        </p:spPr>
        <p:txBody>
          <a:bodyPr spcFirstLastPara="1" wrap="square" lIns="182875" tIns="91425" rIns="182875" bIns="91425" anchor="t" anchorCtr="0">
            <a:normAutofit/>
          </a:bodyPr>
          <a:lstStyle/>
          <a:p>
            <a:pPr marL="685800" marR="0" lvl="1" indent="-114300" algn="l" rtl="0">
              <a:lnSpc>
                <a:spcPct val="110000"/>
              </a:lnSpc>
              <a:spcBef>
                <a:spcPts val="0"/>
              </a:spcBef>
              <a:spcAft>
                <a:spcPts val="0"/>
              </a:spcAft>
              <a:buClr>
                <a:srgbClr val="6B6F7C"/>
              </a:buClr>
              <a:buSzPts val="1800"/>
              <a:buFont typeface="Gill Sans"/>
              <a:buNone/>
            </a:pPr>
            <a:endParaRPr sz="1800" b="0" i="0" u="none" strike="noStrike" cap="none">
              <a:solidFill>
                <a:srgbClr val="6B6F7C"/>
              </a:solidFill>
              <a:latin typeface="Helvetica Neue"/>
              <a:ea typeface="Helvetica Neue"/>
              <a:cs typeface="Helvetica Neue"/>
              <a:sym typeface="Helvetica Neue"/>
            </a:endParaRPr>
          </a:p>
          <a:p>
            <a:pPr marL="685800" marR="0" lvl="1" indent="-114300" algn="l" rtl="0">
              <a:lnSpc>
                <a:spcPct val="110000"/>
              </a:lnSpc>
              <a:spcBef>
                <a:spcPts val="700"/>
              </a:spcBef>
              <a:spcAft>
                <a:spcPts val="0"/>
              </a:spcAft>
              <a:buClr>
                <a:srgbClr val="6B6F7C"/>
              </a:buClr>
              <a:buSzPts val="1800"/>
              <a:buFont typeface="Gill Sans"/>
              <a:buNone/>
            </a:pPr>
            <a:endParaRPr sz="1800" b="0" i="0" u="none" strike="noStrike" cap="none">
              <a:solidFill>
                <a:srgbClr val="6B6F7C"/>
              </a:solidFill>
              <a:latin typeface="Helvetica Neue"/>
              <a:ea typeface="Helvetica Neue"/>
              <a:cs typeface="Helvetica Neue"/>
              <a:sym typeface="Helvetica Neue"/>
            </a:endParaRPr>
          </a:p>
          <a:p>
            <a:pPr marL="685800" marR="0" lvl="1" indent="-114300" algn="l" rtl="0">
              <a:lnSpc>
                <a:spcPct val="110000"/>
              </a:lnSpc>
              <a:spcBef>
                <a:spcPts val="700"/>
              </a:spcBef>
              <a:spcAft>
                <a:spcPts val="0"/>
              </a:spcAft>
              <a:buClr>
                <a:srgbClr val="6B6F7C"/>
              </a:buClr>
              <a:buSzPts val="1800"/>
              <a:buFont typeface="Gill Sans"/>
              <a:buNone/>
            </a:pPr>
            <a:endParaRPr sz="1800" b="0" i="0" u="none" strike="noStrike" cap="none">
              <a:solidFill>
                <a:srgbClr val="6B6F7C"/>
              </a:solidFill>
              <a:latin typeface="Helvetica Neue"/>
              <a:ea typeface="Helvetica Neue"/>
              <a:cs typeface="Helvetica Neue"/>
              <a:sym typeface="Helvetica Neue"/>
            </a:endParaRPr>
          </a:p>
        </p:txBody>
      </p:sp>
      <p:pic>
        <p:nvPicPr>
          <p:cNvPr id="377" name="Google Shape;377;gd6d6697269_0_146"/>
          <p:cNvPicPr preferRelativeResize="0"/>
          <p:nvPr/>
        </p:nvPicPr>
        <p:blipFill rotWithShape="1">
          <a:blip r:embed="rId3">
            <a:alphaModFix/>
          </a:blip>
          <a:srcRect l="18286" t="31057" r="9432" b="33608"/>
          <a:stretch/>
        </p:blipFill>
        <p:spPr>
          <a:xfrm>
            <a:off x="3540230" y="6431279"/>
            <a:ext cx="17625038" cy="470263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gd6d6697269_0_153"/>
          <p:cNvSpPr txBox="1">
            <a:spLocks noGrp="1"/>
          </p:cNvSpPr>
          <p:nvPr>
            <p:ph type="title"/>
          </p:nvPr>
        </p:nvSpPr>
        <p:spPr>
          <a:xfrm>
            <a:off x="1676400" y="730251"/>
            <a:ext cx="21031200" cy="2651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8800"/>
              <a:buFont typeface="Helvetica Neue"/>
              <a:buNone/>
            </a:pPr>
            <a:r>
              <a:rPr lang="en-US"/>
              <a:t>GLOBAL INVENTORY</a:t>
            </a:r>
            <a:endParaRPr/>
          </a:p>
        </p:txBody>
      </p:sp>
      <p:sp>
        <p:nvSpPr>
          <p:cNvPr id="383" name="Google Shape;383;gd6d6697269_0_153"/>
          <p:cNvSpPr txBox="1">
            <a:spLocks noGrp="1"/>
          </p:cNvSpPr>
          <p:nvPr>
            <p:ph type="body" idx="1"/>
          </p:nvPr>
        </p:nvSpPr>
        <p:spPr>
          <a:xfrm>
            <a:off x="2503355" y="2534196"/>
            <a:ext cx="18728100" cy="2037900"/>
          </a:xfrm>
          <a:prstGeom prst="rect">
            <a:avLst/>
          </a:prstGeom>
          <a:noFill/>
          <a:ln>
            <a:noFill/>
          </a:ln>
        </p:spPr>
        <p:txBody>
          <a:bodyPr spcFirstLastPara="1" wrap="square" lIns="91425" tIns="45700" rIns="91425" bIns="45700" anchor="t" anchorCtr="0">
            <a:normAutofit/>
          </a:bodyPr>
          <a:lstStyle/>
          <a:p>
            <a:pPr marL="0" lvl="0" indent="-355600" algn="l" rtl="0">
              <a:lnSpc>
                <a:spcPct val="90000"/>
              </a:lnSpc>
              <a:spcBef>
                <a:spcPts val="0"/>
              </a:spcBef>
              <a:spcAft>
                <a:spcPts val="0"/>
              </a:spcAft>
              <a:buClr>
                <a:schemeClr val="dk1"/>
              </a:buClr>
              <a:buSzPts val="5600"/>
              <a:buFont typeface="Helvetica Neue"/>
              <a:buChar char="-"/>
            </a:pPr>
            <a:r>
              <a:rPr lang="en-US"/>
              <a:t>GameInstance</a:t>
            </a:r>
            <a:endParaRPr/>
          </a:p>
          <a:p>
            <a:pPr marL="1371600" lvl="1" indent="-457200" algn="l" rtl="0">
              <a:lnSpc>
                <a:spcPct val="90000"/>
              </a:lnSpc>
              <a:spcBef>
                <a:spcPts val="1000"/>
              </a:spcBef>
              <a:spcAft>
                <a:spcPts val="0"/>
              </a:spcAft>
              <a:buClr>
                <a:schemeClr val="dk1"/>
              </a:buClr>
              <a:buSzPts val="4800"/>
              <a:buFont typeface="Helvetica Neue"/>
              <a:buChar char="-"/>
            </a:pPr>
            <a:r>
              <a:rPr lang="en-US"/>
              <a:t>We will store our Inventory as a BasicItem array here.</a:t>
            </a:r>
            <a:endParaRPr/>
          </a:p>
          <a:p>
            <a:pPr marL="1371600" lvl="1" indent="-152400" algn="l" rtl="0">
              <a:lnSpc>
                <a:spcPct val="90000"/>
              </a:lnSpc>
              <a:spcBef>
                <a:spcPts val="1000"/>
              </a:spcBef>
              <a:spcAft>
                <a:spcPts val="0"/>
              </a:spcAft>
              <a:buClr>
                <a:schemeClr val="dk1"/>
              </a:buClr>
              <a:buSzPts val="4800"/>
              <a:buFont typeface="Helvetica Neue"/>
              <a:buNone/>
            </a:pPr>
            <a:endParaRPr/>
          </a:p>
        </p:txBody>
      </p:sp>
      <p:sp>
        <p:nvSpPr>
          <p:cNvPr id="384" name="Google Shape;384;gd6d6697269_0_153"/>
          <p:cNvSpPr txBox="1"/>
          <p:nvPr/>
        </p:nvSpPr>
        <p:spPr>
          <a:xfrm>
            <a:off x="12352750" y="4572001"/>
            <a:ext cx="8661000" cy="8421300"/>
          </a:xfrm>
          <a:prstGeom prst="rect">
            <a:avLst/>
          </a:prstGeom>
          <a:noFill/>
          <a:ln>
            <a:noFill/>
          </a:ln>
        </p:spPr>
        <p:txBody>
          <a:bodyPr spcFirstLastPara="1" wrap="square" lIns="182875" tIns="91425" rIns="182875" bIns="91425" anchor="t" anchorCtr="0">
            <a:normAutofit/>
          </a:bodyPr>
          <a:lstStyle/>
          <a:p>
            <a:pPr marL="685800" marR="0" lvl="1" indent="-114300" algn="l" rtl="0">
              <a:lnSpc>
                <a:spcPct val="110000"/>
              </a:lnSpc>
              <a:spcBef>
                <a:spcPts val="0"/>
              </a:spcBef>
              <a:spcAft>
                <a:spcPts val="0"/>
              </a:spcAft>
              <a:buClr>
                <a:srgbClr val="6B6F7C"/>
              </a:buClr>
              <a:buSzPts val="1800"/>
              <a:buFont typeface="Gill Sans"/>
              <a:buNone/>
            </a:pPr>
            <a:endParaRPr sz="1800" b="0" i="0" u="none" strike="noStrike" cap="none">
              <a:solidFill>
                <a:srgbClr val="6B6F7C"/>
              </a:solidFill>
              <a:latin typeface="Helvetica Neue"/>
              <a:ea typeface="Helvetica Neue"/>
              <a:cs typeface="Helvetica Neue"/>
              <a:sym typeface="Helvetica Neue"/>
            </a:endParaRPr>
          </a:p>
          <a:p>
            <a:pPr marL="685800" marR="0" lvl="1" indent="-114300" algn="l" rtl="0">
              <a:lnSpc>
                <a:spcPct val="110000"/>
              </a:lnSpc>
              <a:spcBef>
                <a:spcPts val="700"/>
              </a:spcBef>
              <a:spcAft>
                <a:spcPts val="0"/>
              </a:spcAft>
              <a:buClr>
                <a:srgbClr val="6B6F7C"/>
              </a:buClr>
              <a:buSzPts val="1800"/>
              <a:buFont typeface="Gill Sans"/>
              <a:buNone/>
            </a:pPr>
            <a:endParaRPr sz="1800" b="0" i="0" u="none" strike="noStrike" cap="none">
              <a:solidFill>
                <a:srgbClr val="6B6F7C"/>
              </a:solidFill>
              <a:latin typeface="Helvetica Neue"/>
              <a:ea typeface="Helvetica Neue"/>
              <a:cs typeface="Helvetica Neue"/>
              <a:sym typeface="Helvetica Neue"/>
            </a:endParaRPr>
          </a:p>
          <a:p>
            <a:pPr marL="685800" marR="0" lvl="1" indent="-114300" algn="l" rtl="0">
              <a:lnSpc>
                <a:spcPct val="110000"/>
              </a:lnSpc>
              <a:spcBef>
                <a:spcPts val="700"/>
              </a:spcBef>
              <a:spcAft>
                <a:spcPts val="0"/>
              </a:spcAft>
              <a:buClr>
                <a:srgbClr val="6B6F7C"/>
              </a:buClr>
              <a:buSzPts val="1800"/>
              <a:buFont typeface="Gill Sans"/>
              <a:buNone/>
            </a:pPr>
            <a:endParaRPr sz="1800" b="0" i="0" u="none" strike="noStrike" cap="none">
              <a:solidFill>
                <a:srgbClr val="6B6F7C"/>
              </a:solidFill>
              <a:latin typeface="Helvetica Neue"/>
              <a:ea typeface="Helvetica Neue"/>
              <a:cs typeface="Helvetica Neue"/>
              <a:sym typeface="Helvetica Neue"/>
            </a:endParaRPr>
          </a:p>
        </p:txBody>
      </p:sp>
      <p:pic>
        <p:nvPicPr>
          <p:cNvPr id="385" name="Google Shape;385;gd6d6697269_0_153"/>
          <p:cNvPicPr preferRelativeResize="0"/>
          <p:nvPr/>
        </p:nvPicPr>
        <p:blipFill rotWithShape="1">
          <a:blip r:embed="rId3">
            <a:alphaModFix/>
          </a:blip>
          <a:srcRect/>
          <a:stretch/>
        </p:blipFill>
        <p:spPr>
          <a:xfrm>
            <a:off x="3785618" y="4372516"/>
            <a:ext cx="17134259" cy="934348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gd6d6697269_0_160"/>
          <p:cNvSpPr txBox="1">
            <a:spLocks noGrp="1"/>
          </p:cNvSpPr>
          <p:nvPr>
            <p:ph type="title"/>
          </p:nvPr>
        </p:nvSpPr>
        <p:spPr>
          <a:xfrm>
            <a:off x="1676400" y="730251"/>
            <a:ext cx="21031200" cy="2651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8800"/>
              <a:buFont typeface="Helvetica Neue"/>
              <a:buNone/>
            </a:pPr>
            <a:r>
              <a:rPr lang="en-US"/>
              <a:t>UI - INVENTORY</a:t>
            </a:r>
            <a:endParaRPr/>
          </a:p>
        </p:txBody>
      </p:sp>
      <p:sp>
        <p:nvSpPr>
          <p:cNvPr id="391" name="Google Shape;391;gd6d6697269_0_160"/>
          <p:cNvSpPr txBox="1">
            <a:spLocks noGrp="1"/>
          </p:cNvSpPr>
          <p:nvPr>
            <p:ph type="body" idx="1"/>
          </p:nvPr>
        </p:nvSpPr>
        <p:spPr>
          <a:xfrm>
            <a:off x="2503355" y="2534196"/>
            <a:ext cx="18728100" cy="2037900"/>
          </a:xfrm>
          <a:prstGeom prst="rect">
            <a:avLst/>
          </a:prstGeom>
          <a:noFill/>
          <a:ln>
            <a:noFill/>
          </a:ln>
        </p:spPr>
        <p:txBody>
          <a:bodyPr spcFirstLastPara="1" wrap="square" lIns="91425" tIns="45700" rIns="91425" bIns="45700" anchor="t" anchorCtr="0">
            <a:normAutofit/>
          </a:bodyPr>
          <a:lstStyle/>
          <a:p>
            <a:pPr marL="0" lvl="0" indent="-355600" algn="l" rtl="0">
              <a:lnSpc>
                <a:spcPct val="90000"/>
              </a:lnSpc>
              <a:spcBef>
                <a:spcPts val="0"/>
              </a:spcBef>
              <a:spcAft>
                <a:spcPts val="0"/>
              </a:spcAft>
              <a:buClr>
                <a:schemeClr val="dk1"/>
              </a:buClr>
              <a:buSzPts val="5600"/>
              <a:buFont typeface="Helvetica Neue"/>
              <a:buChar char="-"/>
            </a:pPr>
            <a:r>
              <a:rPr lang="en-US"/>
              <a:t>UpdateInventorySlots() in HUD Widget</a:t>
            </a:r>
            <a:endParaRPr/>
          </a:p>
          <a:p>
            <a:pPr marL="1371600" lvl="1" indent="-152400" algn="l" rtl="0">
              <a:lnSpc>
                <a:spcPct val="90000"/>
              </a:lnSpc>
              <a:spcBef>
                <a:spcPts val="1000"/>
              </a:spcBef>
              <a:spcAft>
                <a:spcPts val="0"/>
              </a:spcAft>
              <a:buClr>
                <a:schemeClr val="dk1"/>
              </a:buClr>
              <a:buSzPts val="4800"/>
              <a:buFont typeface="Helvetica Neue"/>
              <a:buNone/>
            </a:pPr>
            <a:endParaRPr/>
          </a:p>
        </p:txBody>
      </p:sp>
      <p:sp>
        <p:nvSpPr>
          <p:cNvPr id="392" name="Google Shape;392;gd6d6697269_0_160"/>
          <p:cNvSpPr txBox="1"/>
          <p:nvPr/>
        </p:nvSpPr>
        <p:spPr>
          <a:xfrm>
            <a:off x="12352750" y="4572001"/>
            <a:ext cx="8661000" cy="8421300"/>
          </a:xfrm>
          <a:prstGeom prst="rect">
            <a:avLst/>
          </a:prstGeom>
          <a:noFill/>
          <a:ln>
            <a:noFill/>
          </a:ln>
        </p:spPr>
        <p:txBody>
          <a:bodyPr spcFirstLastPara="1" wrap="square" lIns="182875" tIns="91425" rIns="182875" bIns="91425" anchor="t" anchorCtr="0">
            <a:normAutofit/>
          </a:bodyPr>
          <a:lstStyle/>
          <a:p>
            <a:pPr marL="685800" marR="0" lvl="1" indent="-114300" algn="l" rtl="0">
              <a:lnSpc>
                <a:spcPct val="110000"/>
              </a:lnSpc>
              <a:spcBef>
                <a:spcPts val="0"/>
              </a:spcBef>
              <a:spcAft>
                <a:spcPts val="0"/>
              </a:spcAft>
              <a:buClr>
                <a:srgbClr val="6B6F7C"/>
              </a:buClr>
              <a:buSzPts val="1800"/>
              <a:buFont typeface="Gill Sans"/>
              <a:buNone/>
            </a:pPr>
            <a:endParaRPr sz="1800" b="0" i="0" u="none" strike="noStrike" cap="none">
              <a:solidFill>
                <a:srgbClr val="6B6F7C"/>
              </a:solidFill>
              <a:latin typeface="Helvetica Neue"/>
              <a:ea typeface="Helvetica Neue"/>
              <a:cs typeface="Helvetica Neue"/>
              <a:sym typeface="Helvetica Neue"/>
            </a:endParaRPr>
          </a:p>
          <a:p>
            <a:pPr marL="685800" marR="0" lvl="1" indent="-114300" algn="l" rtl="0">
              <a:lnSpc>
                <a:spcPct val="110000"/>
              </a:lnSpc>
              <a:spcBef>
                <a:spcPts val="700"/>
              </a:spcBef>
              <a:spcAft>
                <a:spcPts val="0"/>
              </a:spcAft>
              <a:buClr>
                <a:srgbClr val="6B6F7C"/>
              </a:buClr>
              <a:buSzPts val="1800"/>
              <a:buFont typeface="Gill Sans"/>
              <a:buNone/>
            </a:pPr>
            <a:endParaRPr sz="1800" b="0" i="0" u="none" strike="noStrike" cap="none">
              <a:solidFill>
                <a:srgbClr val="6B6F7C"/>
              </a:solidFill>
              <a:latin typeface="Helvetica Neue"/>
              <a:ea typeface="Helvetica Neue"/>
              <a:cs typeface="Helvetica Neue"/>
              <a:sym typeface="Helvetica Neue"/>
            </a:endParaRPr>
          </a:p>
          <a:p>
            <a:pPr marL="685800" marR="0" lvl="1" indent="-114300" algn="l" rtl="0">
              <a:lnSpc>
                <a:spcPct val="110000"/>
              </a:lnSpc>
              <a:spcBef>
                <a:spcPts val="700"/>
              </a:spcBef>
              <a:spcAft>
                <a:spcPts val="0"/>
              </a:spcAft>
              <a:buClr>
                <a:srgbClr val="6B6F7C"/>
              </a:buClr>
              <a:buSzPts val="1800"/>
              <a:buFont typeface="Gill Sans"/>
              <a:buNone/>
            </a:pPr>
            <a:endParaRPr sz="1800" b="0" i="0" u="none" strike="noStrike" cap="none">
              <a:solidFill>
                <a:srgbClr val="6B6F7C"/>
              </a:solidFill>
              <a:latin typeface="Helvetica Neue"/>
              <a:ea typeface="Helvetica Neue"/>
              <a:cs typeface="Helvetica Neue"/>
              <a:sym typeface="Helvetica Neue"/>
            </a:endParaRPr>
          </a:p>
        </p:txBody>
      </p:sp>
      <p:pic>
        <p:nvPicPr>
          <p:cNvPr id="393" name="Google Shape;393;gd6d6697269_0_160"/>
          <p:cNvPicPr preferRelativeResize="0"/>
          <p:nvPr/>
        </p:nvPicPr>
        <p:blipFill rotWithShape="1">
          <a:blip r:embed="rId3">
            <a:alphaModFix/>
          </a:blip>
          <a:srcRect l="6126" t="13110" r="4042" b="8709"/>
          <a:stretch/>
        </p:blipFill>
        <p:spPr>
          <a:xfrm>
            <a:off x="1686911" y="3405351"/>
            <a:ext cx="20495174" cy="973619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gd517434fe3_0_44"/>
          <p:cNvSpPr txBox="1">
            <a:spLocks noGrp="1"/>
          </p:cNvSpPr>
          <p:nvPr>
            <p:ph type="title"/>
          </p:nvPr>
        </p:nvSpPr>
        <p:spPr>
          <a:xfrm>
            <a:off x="1679576" y="914399"/>
            <a:ext cx="9046200" cy="4365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TRACE TYPES</a:t>
            </a:r>
            <a:endParaRPr/>
          </a:p>
        </p:txBody>
      </p:sp>
      <p:pic>
        <p:nvPicPr>
          <p:cNvPr id="84" name="Google Shape;84;gd517434fe3_0_44"/>
          <p:cNvPicPr preferRelativeResize="0">
            <a:picLocks noGrp="1"/>
          </p:cNvPicPr>
          <p:nvPr>
            <p:ph type="body" idx="1"/>
          </p:nvPr>
        </p:nvPicPr>
        <p:blipFill rotWithShape="1">
          <a:blip r:embed="rId3">
            <a:alphaModFix/>
          </a:blip>
          <a:srcRect/>
          <a:stretch/>
        </p:blipFill>
        <p:spPr>
          <a:xfrm>
            <a:off x="13658303" y="2073221"/>
            <a:ext cx="9045600" cy="9569700"/>
          </a:xfrm>
          <a:prstGeom prst="rect">
            <a:avLst/>
          </a:prstGeom>
          <a:noFill/>
          <a:ln>
            <a:noFill/>
          </a:ln>
        </p:spPr>
      </p:pic>
      <p:sp>
        <p:nvSpPr>
          <p:cNvPr id="85" name="Google Shape;85;gd517434fe3_0_44"/>
          <p:cNvSpPr txBox="1">
            <a:spLocks noGrp="1"/>
          </p:cNvSpPr>
          <p:nvPr>
            <p:ph type="body" idx="2"/>
          </p:nvPr>
        </p:nvSpPr>
        <p:spPr>
          <a:xfrm>
            <a:off x="1679575" y="5943600"/>
            <a:ext cx="9045600" cy="8002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b="1"/>
              <a:t>Traces</a:t>
            </a:r>
            <a:r>
              <a:rPr lang="en-US" sz="2800"/>
              <a:t> are used to test if there are collisions along a defined line and can return the first object or multiple objects hit.</a:t>
            </a:r>
            <a:endParaRPr/>
          </a:p>
          <a:p>
            <a:pPr marL="0" lvl="0" indent="0" algn="l" rtl="0">
              <a:lnSpc>
                <a:spcPct val="100000"/>
              </a:lnSpc>
              <a:spcBef>
                <a:spcPts val="2000"/>
              </a:spcBef>
              <a:spcAft>
                <a:spcPts val="0"/>
              </a:spcAft>
              <a:buClr>
                <a:schemeClr val="dk1"/>
              </a:buClr>
              <a:buSzPts val="2800"/>
              <a:buNone/>
            </a:pPr>
            <a:r>
              <a:rPr lang="en-US" sz="2800"/>
              <a:t>A trace can be done by </a:t>
            </a:r>
            <a:r>
              <a:rPr lang="en-US" sz="2800" b="1"/>
              <a:t>channel</a:t>
            </a:r>
            <a:r>
              <a:rPr lang="en-US" sz="2800"/>
              <a:t> or by </a:t>
            </a:r>
            <a:r>
              <a:rPr lang="en-US" sz="2800" b="1"/>
              <a:t>Object type</a:t>
            </a:r>
            <a:r>
              <a:rPr lang="en-US" sz="2800"/>
              <a:t>.</a:t>
            </a:r>
            <a:endParaRPr/>
          </a:p>
          <a:p>
            <a:pPr marL="0" lvl="0" indent="0" algn="l" rtl="0">
              <a:lnSpc>
                <a:spcPct val="100000"/>
              </a:lnSpc>
              <a:spcBef>
                <a:spcPts val="2000"/>
              </a:spcBef>
              <a:spcAft>
                <a:spcPts val="0"/>
              </a:spcAft>
              <a:buClr>
                <a:schemeClr val="dk1"/>
              </a:buClr>
              <a:buSzPts val="2800"/>
              <a:buNone/>
            </a:pPr>
            <a:r>
              <a:rPr lang="en-US" sz="2800"/>
              <a:t>The channel can be “Visibility” or “Camera”. The Object type can be “WorldStatic”, “WorldDynamic”, “Pawn”, “PhysicsBody”, “Vehicle”, “Destructible”, or “Projectile”.</a:t>
            </a:r>
            <a:endParaRPr/>
          </a:p>
          <a:p>
            <a:pPr marL="0" lvl="0" indent="0" algn="l" rtl="0">
              <a:lnSpc>
                <a:spcPct val="100000"/>
              </a:lnSpc>
              <a:spcBef>
                <a:spcPts val="2000"/>
              </a:spcBef>
              <a:spcAft>
                <a:spcPts val="0"/>
              </a:spcAft>
              <a:buClr>
                <a:schemeClr val="dk1"/>
              </a:buClr>
              <a:buSzPts val="2800"/>
              <a:buNone/>
            </a:pPr>
            <a:r>
              <a:rPr lang="en-US" sz="2800"/>
              <a:t>The image on the right shows the collision responses of a Static Mesh Actor.</a:t>
            </a:r>
            <a:endParaRPr/>
          </a:p>
          <a:p>
            <a:pPr marL="0" lvl="0" indent="0" algn="l" rtl="0">
              <a:lnSpc>
                <a:spcPct val="100000"/>
              </a:lnSpc>
              <a:spcBef>
                <a:spcPts val="2000"/>
              </a:spcBef>
              <a:spcAft>
                <a:spcPts val="0"/>
              </a:spcAft>
              <a:buClr>
                <a:schemeClr val="dk1"/>
              </a:buClr>
              <a:buSzPts val="2800"/>
              <a:buNone/>
            </a:pPr>
            <a:r>
              <a:rPr lang="en-US" sz="2800"/>
              <a:t>The Object type is defined via the </a:t>
            </a:r>
            <a:r>
              <a:rPr lang="en-US" sz="2800" b="1"/>
              <a:t>Object Type</a:t>
            </a:r>
            <a:r>
              <a:rPr lang="en-US" sz="2800"/>
              <a:t> property drop-down, while the Visibility and Camera trace responses are defined in the </a:t>
            </a:r>
            <a:r>
              <a:rPr lang="en-US" sz="2800" b="1"/>
              <a:t>Trace Responses</a:t>
            </a:r>
            <a:r>
              <a:rPr lang="en-US" sz="2800"/>
              <a:t> section of the </a:t>
            </a:r>
            <a:r>
              <a:rPr lang="en-US" sz="2800" b="1"/>
              <a:t>Collision Responses</a:t>
            </a:r>
            <a:r>
              <a:rPr lang="en-US" sz="2800"/>
              <a:t> table. </a:t>
            </a:r>
            <a:endParaRPr sz="2800"/>
          </a:p>
          <a:p>
            <a:pPr marL="0" lvl="0" indent="0" algn="l" rtl="0">
              <a:lnSpc>
                <a:spcPct val="100000"/>
              </a:lnSpc>
              <a:spcBef>
                <a:spcPts val="2000"/>
              </a:spcBef>
              <a:spcAft>
                <a:spcPts val="0"/>
              </a:spcAft>
              <a:buClr>
                <a:schemeClr val="dk1"/>
              </a:buClr>
              <a:buSzPts val="2800"/>
              <a:buNone/>
            </a:pPr>
            <a:endParaRPr sz="2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gd517434fe3_0_50"/>
          <p:cNvSpPr txBox="1">
            <a:spLocks noGrp="1"/>
          </p:cNvSpPr>
          <p:nvPr>
            <p:ph type="title"/>
          </p:nvPr>
        </p:nvSpPr>
        <p:spPr>
          <a:xfrm>
            <a:off x="1679576" y="914399"/>
            <a:ext cx="9046200" cy="4365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HIT RESULT STRUCT</a:t>
            </a:r>
            <a:endParaRPr/>
          </a:p>
        </p:txBody>
      </p:sp>
      <p:pic>
        <p:nvPicPr>
          <p:cNvPr id="91" name="Google Shape;91;gd517434fe3_0_50"/>
          <p:cNvPicPr preferRelativeResize="0">
            <a:picLocks noGrp="1"/>
          </p:cNvPicPr>
          <p:nvPr>
            <p:ph type="body" idx="1"/>
          </p:nvPr>
        </p:nvPicPr>
        <p:blipFill rotWithShape="1">
          <a:blip r:embed="rId3">
            <a:alphaModFix/>
          </a:blip>
          <a:srcRect/>
          <a:stretch/>
        </p:blipFill>
        <p:spPr>
          <a:xfrm>
            <a:off x="15430509" y="441297"/>
            <a:ext cx="5835900" cy="12833400"/>
          </a:xfrm>
          <a:prstGeom prst="rect">
            <a:avLst/>
          </a:prstGeom>
          <a:noFill/>
          <a:ln>
            <a:noFill/>
          </a:ln>
        </p:spPr>
      </p:pic>
      <p:sp>
        <p:nvSpPr>
          <p:cNvPr id="92" name="Google Shape;92;gd517434fe3_0_50"/>
          <p:cNvSpPr txBox="1">
            <a:spLocks noGrp="1"/>
          </p:cNvSpPr>
          <p:nvPr>
            <p:ph type="body" idx="2"/>
          </p:nvPr>
        </p:nvSpPr>
        <p:spPr>
          <a:xfrm>
            <a:off x="1679575" y="5943600"/>
            <a:ext cx="9045600" cy="8002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When a trace function collides with something, it returns one or more </a:t>
            </a:r>
            <a:r>
              <a:rPr lang="en-US" sz="2800" b="1"/>
              <a:t>Hit Result</a:t>
            </a:r>
            <a:r>
              <a:rPr lang="en-US" sz="2800"/>
              <a:t> structs. The </a:t>
            </a:r>
            <a:r>
              <a:rPr lang="en-US" sz="2800" b="1"/>
              <a:t>Break Hit Result</a:t>
            </a:r>
            <a:r>
              <a:rPr lang="en-US" sz="2800"/>
              <a:t> node can be used to access the Hit Result’s elements, as seen in the image on the right.</a:t>
            </a:r>
            <a:endParaRPr/>
          </a:p>
          <a:p>
            <a:pPr marL="0" lvl="0" indent="0" algn="l" rtl="0">
              <a:lnSpc>
                <a:spcPct val="100000"/>
              </a:lnSpc>
              <a:spcBef>
                <a:spcPts val="2000"/>
              </a:spcBef>
              <a:spcAft>
                <a:spcPts val="0"/>
              </a:spcAft>
              <a:buClr>
                <a:schemeClr val="dk1"/>
              </a:buClr>
              <a:buSzPts val="2800"/>
              <a:buNone/>
            </a:pPr>
            <a:r>
              <a:rPr lang="en-US" sz="2800"/>
              <a:t>Some elements of Hit Result are as follows:</a:t>
            </a:r>
            <a:endParaRPr sz="2800"/>
          </a:p>
          <a:p>
            <a:pPr marL="457200" lvl="0" indent="-457200" algn="l" rtl="0">
              <a:lnSpc>
                <a:spcPct val="100000"/>
              </a:lnSpc>
              <a:spcBef>
                <a:spcPts val="1600"/>
              </a:spcBef>
              <a:spcAft>
                <a:spcPts val="0"/>
              </a:spcAft>
              <a:buClr>
                <a:schemeClr val="dk1"/>
              </a:buClr>
              <a:buSzPts val="2800"/>
              <a:buFont typeface="Arial"/>
              <a:buChar char="•"/>
            </a:pPr>
            <a:r>
              <a:rPr lang="en-US" sz="2800" b="1"/>
              <a:t>Blocking Hit</a:t>
            </a:r>
            <a:r>
              <a:rPr lang="en-US" sz="2800"/>
              <a:t>: Boolean value that indicates if there was a blocking hit.</a:t>
            </a:r>
            <a:endParaRPr sz="2800"/>
          </a:p>
          <a:p>
            <a:pPr marL="457200" lvl="0" indent="-457200" algn="l" rtl="0">
              <a:lnSpc>
                <a:spcPct val="100000"/>
              </a:lnSpc>
              <a:spcBef>
                <a:spcPts val="1200"/>
              </a:spcBef>
              <a:spcAft>
                <a:spcPts val="0"/>
              </a:spcAft>
              <a:buClr>
                <a:schemeClr val="dk1"/>
              </a:buClr>
              <a:buSzPts val="2800"/>
              <a:buFont typeface="Arial"/>
              <a:buChar char="•"/>
            </a:pPr>
            <a:r>
              <a:rPr lang="en-US" sz="2800" b="1"/>
              <a:t>Location</a:t>
            </a:r>
            <a:r>
              <a:rPr lang="en-US" sz="2800"/>
              <a:t>: Location of the hit.</a:t>
            </a:r>
            <a:endParaRPr sz="2800"/>
          </a:p>
          <a:p>
            <a:pPr marL="457200" lvl="0" indent="-457200" algn="l" rtl="0">
              <a:lnSpc>
                <a:spcPct val="100000"/>
              </a:lnSpc>
              <a:spcBef>
                <a:spcPts val="1200"/>
              </a:spcBef>
              <a:spcAft>
                <a:spcPts val="0"/>
              </a:spcAft>
              <a:buClr>
                <a:schemeClr val="dk1"/>
              </a:buClr>
              <a:buSzPts val="2800"/>
              <a:buFont typeface="Arial"/>
              <a:buChar char="•"/>
            </a:pPr>
            <a:r>
              <a:rPr lang="en-US" sz="2800" b="1"/>
              <a:t>Normal</a:t>
            </a:r>
            <a:r>
              <a:rPr lang="en-US" sz="2800"/>
              <a:t>: Normal vector of the hit in world space.</a:t>
            </a:r>
            <a:endParaRPr sz="2800"/>
          </a:p>
          <a:p>
            <a:pPr marL="457200" lvl="0" indent="-457200" algn="l" rtl="0">
              <a:lnSpc>
                <a:spcPct val="100000"/>
              </a:lnSpc>
              <a:spcBef>
                <a:spcPts val="1200"/>
              </a:spcBef>
              <a:spcAft>
                <a:spcPts val="0"/>
              </a:spcAft>
              <a:buClr>
                <a:schemeClr val="dk1"/>
              </a:buClr>
              <a:buSzPts val="2800"/>
              <a:buFont typeface="Arial"/>
              <a:buChar char="•"/>
            </a:pPr>
            <a:r>
              <a:rPr lang="en-US" sz="2800" b="1"/>
              <a:t>Hit Actor</a:t>
            </a:r>
            <a:r>
              <a:rPr lang="en-US" sz="2800"/>
              <a:t>: Reference to the Actor hit by the trace.</a:t>
            </a:r>
            <a:endParaRPr sz="2800"/>
          </a:p>
          <a:p>
            <a:pPr marL="0" lvl="0" indent="0" algn="l" rtl="0">
              <a:lnSpc>
                <a:spcPct val="100000"/>
              </a:lnSpc>
              <a:spcBef>
                <a:spcPts val="2000"/>
              </a:spcBef>
              <a:spcAft>
                <a:spcPts val="0"/>
              </a:spcAft>
              <a:buClr>
                <a:schemeClr val="dk1"/>
              </a:buClr>
              <a:buSzPts val="2800"/>
              <a:buNone/>
            </a:pPr>
            <a:endParaRPr sz="2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gd517434fe3_0_56"/>
          <p:cNvSpPr txBox="1">
            <a:spLocks noGrp="1"/>
          </p:cNvSpPr>
          <p:nvPr>
            <p:ph type="body" idx="1"/>
          </p:nvPr>
        </p:nvSpPr>
        <p:spPr>
          <a:xfrm>
            <a:off x="2869459" y="2178424"/>
            <a:ext cx="7008300" cy="2070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None/>
            </a:pPr>
            <a:r>
              <a:rPr lang="en-US"/>
              <a:t>HIT RESULT STRUCT:</a:t>
            </a:r>
            <a:endParaRPr/>
          </a:p>
          <a:p>
            <a:pPr marL="0" lvl="0" indent="0" algn="l" rtl="0">
              <a:lnSpc>
                <a:spcPct val="100000"/>
              </a:lnSpc>
              <a:spcBef>
                <a:spcPts val="0"/>
              </a:spcBef>
              <a:spcAft>
                <a:spcPts val="0"/>
              </a:spcAft>
              <a:buClr>
                <a:schemeClr val="dk1"/>
              </a:buClr>
              <a:buSzPts val="5000"/>
              <a:buNone/>
            </a:pPr>
            <a:r>
              <a:rPr lang="en-US"/>
              <a:t>EXAMPLE</a:t>
            </a:r>
            <a:endParaRPr/>
          </a:p>
        </p:txBody>
      </p:sp>
      <p:sp>
        <p:nvSpPr>
          <p:cNvPr id="98" name="Google Shape;98;gd517434fe3_0_56"/>
          <p:cNvSpPr txBox="1">
            <a:spLocks noGrp="1"/>
          </p:cNvSpPr>
          <p:nvPr>
            <p:ph type="body" idx="2"/>
          </p:nvPr>
        </p:nvSpPr>
        <p:spPr>
          <a:xfrm>
            <a:off x="2869460" y="4719918"/>
            <a:ext cx="7008300" cy="89961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The example on the right uses the </a:t>
            </a:r>
            <a:r>
              <a:rPr lang="en-US" sz="2800" b="1"/>
              <a:t>Break Hit Result</a:t>
            </a:r>
            <a:r>
              <a:rPr lang="en-US" sz="2800"/>
              <a:t> node. The </a:t>
            </a:r>
            <a:r>
              <a:rPr lang="en-US" sz="2800" b="1"/>
              <a:t>LineTraceForObjects</a:t>
            </a:r>
            <a:r>
              <a:rPr lang="en-US" sz="2800"/>
              <a:t> function’s </a:t>
            </a:r>
            <a:r>
              <a:rPr lang="en-US" sz="2800" b="1"/>
              <a:t>Out Hit</a:t>
            </a:r>
            <a:r>
              <a:rPr lang="en-US" sz="2800"/>
              <a:t> output parameter returns a Hit Result struct if there was a hit.</a:t>
            </a:r>
            <a:endParaRPr/>
          </a:p>
          <a:p>
            <a:pPr marL="0" lvl="0" indent="0" algn="l" rtl="0">
              <a:lnSpc>
                <a:spcPct val="100000"/>
              </a:lnSpc>
              <a:spcBef>
                <a:spcPts val="2000"/>
              </a:spcBef>
              <a:spcAft>
                <a:spcPts val="0"/>
              </a:spcAft>
              <a:buClr>
                <a:schemeClr val="dk1"/>
              </a:buClr>
              <a:buSzPts val="2800"/>
              <a:buNone/>
            </a:pPr>
            <a:r>
              <a:rPr lang="en-US" sz="2800"/>
              <a:t>The Actor hit is removed from the game by using the </a:t>
            </a:r>
            <a:r>
              <a:rPr lang="en-US" sz="2800" b="1"/>
              <a:t>DestroyActor</a:t>
            </a:r>
            <a:r>
              <a:rPr lang="en-US" sz="2800"/>
              <a:t> function, which uses the </a:t>
            </a:r>
            <a:r>
              <a:rPr lang="en-US" sz="2800" b="1"/>
              <a:t>Hit Actor</a:t>
            </a:r>
            <a:r>
              <a:rPr lang="en-US" sz="2800"/>
              <a:t> reference as the target.</a:t>
            </a:r>
            <a:endParaRPr/>
          </a:p>
          <a:p>
            <a:pPr marL="0" lvl="0" indent="0" algn="l" rtl="0">
              <a:lnSpc>
                <a:spcPct val="100000"/>
              </a:lnSpc>
              <a:spcBef>
                <a:spcPts val="2000"/>
              </a:spcBef>
              <a:spcAft>
                <a:spcPts val="0"/>
              </a:spcAft>
              <a:buClr>
                <a:schemeClr val="dk1"/>
              </a:buClr>
              <a:buSzPts val="2800"/>
              <a:buNone/>
            </a:pPr>
            <a:r>
              <a:rPr lang="en-US" sz="2800"/>
              <a:t>The </a:t>
            </a:r>
            <a:r>
              <a:rPr lang="en-US" sz="2800" b="1"/>
              <a:t>LineTraceForObjects</a:t>
            </a:r>
            <a:r>
              <a:rPr lang="en-US" sz="2800"/>
              <a:t> function is explained on the next slide.</a:t>
            </a:r>
            <a:endParaRPr sz="2800"/>
          </a:p>
        </p:txBody>
      </p:sp>
      <p:pic>
        <p:nvPicPr>
          <p:cNvPr id="99" name="Google Shape;99;gd517434fe3_0_56"/>
          <p:cNvPicPr preferRelativeResize="0"/>
          <p:nvPr/>
        </p:nvPicPr>
        <p:blipFill rotWithShape="1">
          <a:blip r:embed="rId3">
            <a:alphaModFix/>
          </a:blip>
          <a:srcRect/>
          <a:stretch/>
        </p:blipFill>
        <p:spPr>
          <a:xfrm>
            <a:off x="10565730" y="682133"/>
            <a:ext cx="13812002" cy="1026295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gd517434fe3_0_92"/>
          <p:cNvSpPr txBox="1">
            <a:spLocks noGrp="1"/>
          </p:cNvSpPr>
          <p:nvPr>
            <p:ph type="title"/>
          </p:nvPr>
        </p:nvSpPr>
        <p:spPr>
          <a:xfrm>
            <a:off x="1679576" y="914399"/>
            <a:ext cx="9046200" cy="4365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DEBUGGING</a:t>
            </a:r>
            <a:endParaRPr/>
          </a:p>
        </p:txBody>
      </p:sp>
      <p:pic>
        <p:nvPicPr>
          <p:cNvPr id="105" name="Google Shape;105;gd517434fe3_0_92"/>
          <p:cNvPicPr preferRelativeResize="0">
            <a:picLocks noGrp="1"/>
          </p:cNvPicPr>
          <p:nvPr>
            <p:ph type="body" idx="1"/>
          </p:nvPr>
        </p:nvPicPr>
        <p:blipFill rotWithShape="1">
          <a:blip r:embed="rId3">
            <a:alphaModFix/>
          </a:blip>
          <a:srcRect/>
          <a:stretch/>
        </p:blipFill>
        <p:spPr>
          <a:xfrm>
            <a:off x="14179638" y="914399"/>
            <a:ext cx="8795700" cy="11219700"/>
          </a:xfrm>
          <a:prstGeom prst="rect">
            <a:avLst/>
          </a:prstGeom>
          <a:noFill/>
          <a:ln>
            <a:noFill/>
          </a:ln>
        </p:spPr>
      </p:pic>
      <p:sp>
        <p:nvSpPr>
          <p:cNvPr id="106" name="Google Shape;106;gd517434fe3_0_92"/>
          <p:cNvSpPr txBox="1">
            <a:spLocks noGrp="1"/>
          </p:cNvSpPr>
          <p:nvPr>
            <p:ph type="body" idx="2"/>
          </p:nvPr>
        </p:nvSpPr>
        <p:spPr>
          <a:xfrm>
            <a:off x="1679575" y="5943600"/>
            <a:ext cx="9045600" cy="8002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The trace functions have an option to draw debug lines that help when testing the traces.</a:t>
            </a:r>
            <a:endParaRPr/>
          </a:p>
          <a:p>
            <a:pPr marL="0" lvl="0" indent="0" algn="l" rtl="0">
              <a:lnSpc>
                <a:spcPct val="100000"/>
              </a:lnSpc>
              <a:spcBef>
                <a:spcPts val="2000"/>
              </a:spcBef>
              <a:spcAft>
                <a:spcPts val="0"/>
              </a:spcAft>
              <a:buClr>
                <a:schemeClr val="dk1"/>
              </a:buClr>
              <a:buSzPts val="2800"/>
              <a:buNone/>
            </a:pPr>
            <a:r>
              <a:rPr lang="en-US" sz="2800"/>
              <a:t>The </a:t>
            </a:r>
            <a:r>
              <a:rPr lang="en-US" sz="2800" b="1"/>
              <a:t>Draw Debug Type</a:t>
            </a:r>
            <a:r>
              <a:rPr lang="en-US" sz="2800"/>
              <a:t> parameter can be set to one of the following values:</a:t>
            </a:r>
            <a:endParaRPr sz="2800"/>
          </a:p>
          <a:p>
            <a:pPr marL="457200" lvl="0" indent="-457200" algn="l" rtl="0">
              <a:lnSpc>
                <a:spcPct val="100000"/>
              </a:lnSpc>
              <a:spcBef>
                <a:spcPts val="1600"/>
              </a:spcBef>
              <a:spcAft>
                <a:spcPts val="0"/>
              </a:spcAft>
              <a:buClr>
                <a:schemeClr val="dk1"/>
              </a:buClr>
              <a:buSzPts val="2800"/>
              <a:buFont typeface="Arial"/>
              <a:buChar char="•"/>
            </a:pPr>
            <a:r>
              <a:rPr lang="en-US" sz="2800" b="1"/>
              <a:t>None</a:t>
            </a:r>
            <a:r>
              <a:rPr lang="en-US" sz="2800"/>
              <a:t>: Don’t draw the line.</a:t>
            </a:r>
            <a:endParaRPr sz="2800"/>
          </a:p>
          <a:p>
            <a:pPr marL="457200" lvl="0" indent="-457200" algn="l" rtl="0">
              <a:lnSpc>
                <a:spcPct val="100000"/>
              </a:lnSpc>
              <a:spcBef>
                <a:spcPts val="1200"/>
              </a:spcBef>
              <a:spcAft>
                <a:spcPts val="0"/>
              </a:spcAft>
              <a:buClr>
                <a:schemeClr val="dk1"/>
              </a:buClr>
              <a:buSzPts val="2800"/>
              <a:buFont typeface="Arial"/>
              <a:buChar char="•"/>
            </a:pPr>
            <a:r>
              <a:rPr lang="en-US" sz="2800" b="1"/>
              <a:t>For One Frame</a:t>
            </a:r>
            <a:r>
              <a:rPr lang="en-US" sz="2800"/>
              <a:t>: The line appears only for one frame.</a:t>
            </a:r>
            <a:endParaRPr sz="2800"/>
          </a:p>
          <a:p>
            <a:pPr marL="457200" lvl="0" indent="-457200" algn="l" rtl="0">
              <a:lnSpc>
                <a:spcPct val="100000"/>
              </a:lnSpc>
              <a:spcBef>
                <a:spcPts val="1200"/>
              </a:spcBef>
              <a:spcAft>
                <a:spcPts val="0"/>
              </a:spcAft>
              <a:buClr>
                <a:schemeClr val="dk1"/>
              </a:buClr>
              <a:buSzPts val="2800"/>
              <a:buFont typeface="Arial"/>
              <a:buChar char="•"/>
            </a:pPr>
            <a:r>
              <a:rPr lang="en-US" sz="2800" b="1"/>
              <a:t>For Duration</a:t>
            </a:r>
            <a:r>
              <a:rPr lang="en-US" sz="2800"/>
              <a:t>: The line stays for the amount of time specified in the </a:t>
            </a:r>
            <a:r>
              <a:rPr lang="en-US" sz="2800" b="1"/>
              <a:t>Draw Time</a:t>
            </a:r>
            <a:r>
              <a:rPr lang="en-US" sz="2800"/>
              <a:t> parameter.</a:t>
            </a:r>
            <a:endParaRPr sz="2800"/>
          </a:p>
          <a:p>
            <a:pPr marL="457200" lvl="0" indent="-457200" algn="l" rtl="0">
              <a:lnSpc>
                <a:spcPct val="100000"/>
              </a:lnSpc>
              <a:spcBef>
                <a:spcPts val="1200"/>
              </a:spcBef>
              <a:spcAft>
                <a:spcPts val="0"/>
              </a:spcAft>
              <a:buClr>
                <a:schemeClr val="dk1"/>
              </a:buClr>
              <a:buSzPts val="2800"/>
              <a:buFont typeface="Arial"/>
              <a:buChar char="•"/>
            </a:pPr>
            <a:r>
              <a:rPr lang="en-US" sz="2800" b="1"/>
              <a:t>Persistent</a:t>
            </a:r>
            <a:r>
              <a:rPr lang="en-US" sz="2800"/>
              <a:t>: The line does not disappear.</a:t>
            </a:r>
            <a:endParaRPr sz="2800"/>
          </a:p>
          <a:p>
            <a:pPr marL="0" lvl="0" indent="0" algn="l" rtl="0">
              <a:lnSpc>
                <a:spcPct val="100000"/>
              </a:lnSpc>
              <a:spcBef>
                <a:spcPts val="2000"/>
              </a:spcBef>
              <a:spcAft>
                <a:spcPts val="0"/>
              </a:spcAft>
              <a:buClr>
                <a:schemeClr val="dk1"/>
              </a:buClr>
              <a:buSzPts val="2800"/>
              <a:buNone/>
            </a:pPr>
            <a:r>
              <a:rPr lang="en-US" sz="2800"/>
              <a:t>To display the </a:t>
            </a:r>
            <a:r>
              <a:rPr lang="en-US" sz="2800" b="1"/>
              <a:t>Trace Color</a:t>
            </a:r>
            <a:r>
              <a:rPr lang="en-US" sz="2800"/>
              <a:t>, </a:t>
            </a:r>
            <a:r>
              <a:rPr lang="en-US" sz="2800" b="1"/>
              <a:t>Trace Hit Color</a:t>
            </a:r>
            <a:r>
              <a:rPr lang="en-US" sz="2800"/>
              <a:t>,</a:t>
            </a:r>
            <a:r>
              <a:rPr lang="en-US" sz="2800" b="1"/>
              <a:t> </a:t>
            </a:r>
            <a:r>
              <a:rPr lang="en-US" sz="2800"/>
              <a:t>and </a:t>
            </a:r>
            <a:r>
              <a:rPr lang="en-US" sz="2800" b="1"/>
              <a:t>Draw Time</a:t>
            </a:r>
            <a:r>
              <a:rPr lang="en-US" sz="2800"/>
              <a:t> parameters, click on the small arrow at the bottom of the function.</a:t>
            </a:r>
            <a:endParaRPr sz="2800"/>
          </a:p>
          <a:p>
            <a:pPr marL="0" lvl="0" indent="0" algn="l" rtl="0">
              <a:lnSpc>
                <a:spcPct val="100000"/>
              </a:lnSpc>
              <a:spcBef>
                <a:spcPts val="2000"/>
              </a:spcBef>
              <a:spcAft>
                <a:spcPts val="0"/>
              </a:spcAft>
              <a:buClr>
                <a:schemeClr val="dk1"/>
              </a:buClr>
              <a:buSzPts val="2800"/>
              <a:buNone/>
            </a:pPr>
            <a:endParaRPr sz="2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gd517434fe3_0_62"/>
          <p:cNvSpPr txBox="1">
            <a:spLocks noGrp="1"/>
          </p:cNvSpPr>
          <p:nvPr>
            <p:ph type="title"/>
          </p:nvPr>
        </p:nvSpPr>
        <p:spPr>
          <a:xfrm>
            <a:off x="1679576" y="914399"/>
            <a:ext cx="9046200" cy="4365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LINE TRACE FOR OBJECTS</a:t>
            </a:r>
            <a:endParaRPr/>
          </a:p>
        </p:txBody>
      </p:sp>
      <p:pic>
        <p:nvPicPr>
          <p:cNvPr id="112" name="Google Shape;112;gd517434fe3_0_62"/>
          <p:cNvPicPr preferRelativeResize="0">
            <a:picLocks noGrp="1"/>
          </p:cNvPicPr>
          <p:nvPr>
            <p:ph type="body" idx="1"/>
          </p:nvPr>
        </p:nvPicPr>
        <p:blipFill rotWithShape="1">
          <a:blip r:embed="rId3">
            <a:alphaModFix/>
          </a:blip>
          <a:srcRect/>
          <a:stretch/>
        </p:blipFill>
        <p:spPr>
          <a:xfrm>
            <a:off x="13328459" y="1899914"/>
            <a:ext cx="9806400" cy="9916200"/>
          </a:xfrm>
          <a:prstGeom prst="rect">
            <a:avLst/>
          </a:prstGeom>
          <a:noFill/>
          <a:ln>
            <a:noFill/>
          </a:ln>
        </p:spPr>
      </p:pic>
      <p:sp>
        <p:nvSpPr>
          <p:cNvPr id="113" name="Google Shape;113;gd517434fe3_0_62"/>
          <p:cNvSpPr txBox="1">
            <a:spLocks noGrp="1"/>
          </p:cNvSpPr>
          <p:nvPr>
            <p:ph type="body" idx="2"/>
          </p:nvPr>
        </p:nvSpPr>
        <p:spPr>
          <a:xfrm>
            <a:off x="1679575" y="5943600"/>
            <a:ext cx="9045600" cy="8002500"/>
          </a:xfrm>
          <a:prstGeom prst="rect">
            <a:avLst/>
          </a:prstGeom>
          <a:noFill/>
          <a:ln>
            <a:noFill/>
          </a:ln>
        </p:spPr>
        <p:txBody>
          <a:bodyPr spcFirstLastPara="1" wrap="square" lIns="91425" tIns="45700" rIns="91425" bIns="45700" anchor="t" anchorCtr="0">
            <a:normAutofit/>
          </a:bodyPr>
          <a:lstStyle/>
          <a:p>
            <a:pPr marL="0" lvl="0" indent="0" algn="l" rtl="0">
              <a:lnSpc>
                <a:spcPct val="92000"/>
              </a:lnSpc>
              <a:spcBef>
                <a:spcPts val="0"/>
              </a:spcBef>
              <a:spcAft>
                <a:spcPts val="0"/>
              </a:spcAft>
              <a:buClr>
                <a:schemeClr val="dk1"/>
              </a:buClr>
              <a:buSzPts val="2800"/>
              <a:buNone/>
            </a:pPr>
            <a:r>
              <a:rPr lang="en-US" sz="2800"/>
              <a:t>The</a:t>
            </a:r>
            <a:r>
              <a:rPr lang="en-US" sz="2800" b="1"/>
              <a:t> LineTraceForObjects</a:t>
            </a:r>
            <a:r>
              <a:rPr lang="en-US" sz="2800"/>
              <a:t> function tests for collision along a defined line and returns a Hit Result struct with data for the first Actor hit that matches one of the Object types specified in the function call.</a:t>
            </a:r>
            <a:endParaRPr sz="2800"/>
          </a:p>
          <a:p>
            <a:pPr marL="0" lvl="0" indent="0" algn="l" rtl="0">
              <a:lnSpc>
                <a:spcPct val="92000"/>
              </a:lnSpc>
              <a:spcBef>
                <a:spcPts val="2000"/>
              </a:spcBef>
              <a:spcAft>
                <a:spcPts val="0"/>
              </a:spcAft>
              <a:buClr>
                <a:schemeClr val="dk1"/>
              </a:buClr>
              <a:buSzPts val="2800"/>
              <a:buNone/>
            </a:pPr>
            <a:r>
              <a:rPr lang="en-US" sz="2800" i="1"/>
              <a:t>Input</a:t>
            </a:r>
            <a:endParaRPr sz="2800" i="1"/>
          </a:p>
          <a:p>
            <a:pPr marL="457200" lvl="0" indent="-457200" algn="l" rtl="0">
              <a:lnSpc>
                <a:spcPct val="92000"/>
              </a:lnSpc>
              <a:spcBef>
                <a:spcPts val="1200"/>
              </a:spcBef>
              <a:spcAft>
                <a:spcPts val="0"/>
              </a:spcAft>
              <a:buClr>
                <a:schemeClr val="dk1"/>
              </a:buClr>
              <a:buSzPts val="2800"/>
              <a:buFont typeface="Arial"/>
              <a:buChar char="•"/>
            </a:pPr>
            <a:r>
              <a:rPr lang="en-US" sz="2800" b="1"/>
              <a:t>Start</a:t>
            </a:r>
            <a:r>
              <a:rPr lang="en-US" sz="2800"/>
              <a:t> and </a:t>
            </a:r>
            <a:r>
              <a:rPr lang="en-US" sz="2800" b="1"/>
              <a:t>End</a:t>
            </a:r>
            <a:r>
              <a:rPr lang="en-US" sz="2800"/>
              <a:t>: Location vectors that define the start and the end of the line to be used for the collision test.</a:t>
            </a:r>
            <a:endParaRPr sz="2800"/>
          </a:p>
          <a:p>
            <a:pPr marL="457200" lvl="0" indent="-457200" algn="l" rtl="0">
              <a:lnSpc>
                <a:spcPct val="92000"/>
              </a:lnSpc>
              <a:spcBef>
                <a:spcPts val="1200"/>
              </a:spcBef>
              <a:spcAft>
                <a:spcPts val="0"/>
              </a:spcAft>
              <a:buClr>
                <a:schemeClr val="dk1"/>
              </a:buClr>
              <a:buSzPts val="2800"/>
              <a:buFont typeface="Arial"/>
              <a:buChar char="•"/>
            </a:pPr>
            <a:r>
              <a:rPr lang="en-US" sz="2800" b="1"/>
              <a:t>Object Types</a:t>
            </a:r>
            <a:r>
              <a:rPr lang="en-US" sz="2800"/>
              <a:t>: Array that contains the Object types that will be used in the collision test.</a:t>
            </a:r>
            <a:endParaRPr sz="2800"/>
          </a:p>
          <a:p>
            <a:pPr marL="457200" lvl="0" indent="-457200" algn="l" rtl="0">
              <a:lnSpc>
                <a:spcPct val="92000"/>
              </a:lnSpc>
              <a:spcBef>
                <a:spcPts val="1200"/>
              </a:spcBef>
              <a:spcAft>
                <a:spcPts val="0"/>
              </a:spcAft>
              <a:buClr>
                <a:schemeClr val="dk1"/>
              </a:buClr>
              <a:buSzPts val="2800"/>
              <a:buFont typeface="Arial"/>
              <a:buChar char="•"/>
            </a:pPr>
            <a:r>
              <a:rPr lang="en-US" sz="2800" b="1"/>
              <a:t>Trace Complex</a:t>
            </a:r>
            <a:r>
              <a:rPr lang="en-US" sz="2800"/>
              <a:t>: Boolean value indicating whether to use complex collisions.</a:t>
            </a:r>
            <a:endParaRPr sz="2800"/>
          </a:p>
          <a:p>
            <a:pPr marL="457200" lvl="0" indent="-457200" algn="l" rtl="0">
              <a:lnSpc>
                <a:spcPct val="92000"/>
              </a:lnSpc>
              <a:spcBef>
                <a:spcPts val="1200"/>
              </a:spcBef>
              <a:spcAft>
                <a:spcPts val="0"/>
              </a:spcAft>
              <a:buClr>
                <a:schemeClr val="dk1"/>
              </a:buClr>
              <a:buSzPts val="2800"/>
              <a:buFont typeface="Arial"/>
              <a:buChar char="•"/>
            </a:pPr>
            <a:r>
              <a:rPr lang="en-US" sz="2800" b="1"/>
              <a:t>Actors to Ignore</a:t>
            </a:r>
            <a:r>
              <a:rPr lang="en-US" sz="2800"/>
              <a:t>: Array of Level Actors that should be ignored in the collision test.</a:t>
            </a:r>
            <a:endParaRPr sz="2800"/>
          </a:p>
          <a:p>
            <a:pPr marL="457200" lvl="0" indent="-457200" algn="l" rtl="0">
              <a:lnSpc>
                <a:spcPct val="92000"/>
              </a:lnSpc>
              <a:spcBef>
                <a:spcPts val="1200"/>
              </a:spcBef>
              <a:spcAft>
                <a:spcPts val="0"/>
              </a:spcAft>
              <a:buClr>
                <a:schemeClr val="dk1"/>
              </a:buClr>
              <a:buSzPts val="2800"/>
              <a:buFont typeface="Arial"/>
              <a:buChar char="•"/>
            </a:pPr>
            <a:r>
              <a:rPr lang="en-US" sz="2800" b="1"/>
              <a:t>Draw Debug Type</a:t>
            </a:r>
            <a:r>
              <a:rPr lang="en-US" sz="2800"/>
              <a:t>: Allows the drawing of a 3D line representing the trace.</a:t>
            </a:r>
            <a:endParaRPr sz="2800"/>
          </a:p>
          <a:p>
            <a:pPr marL="0" lvl="0" indent="0" algn="l" rtl="0">
              <a:lnSpc>
                <a:spcPct val="90000"/>
              </a:lnSpc>
              <a:spcBef>
                <a:spcPts val="2000"/>
              </a:spcBef>
              <a:spcAft>
                <a:spcPts val="0"/>
              </a:spcAft>
              <a:buClr>
                <a:schemeClr val="dk1"/>
              </a:buClr>
              <a:buSzPts val="2800"/>
              <a:buNone/>
            </a:pPr>
            <a:endParaRPr sz="2800"/>
          </a:p>
          <a:p>
            <a:pPr marL="0" lvl="0" indent="0" algn="l" rtl="0">
              <a:lnSpc>
                <a:spcPct val="90000"/>
              </a:lnSpc>
              <a:spcBef>
                <a:spcPts val="2000"/>
              </a:spcBef>
              <a:spcAft>
                <a:spcPts val="0"/>
              </a:spcAft>
              <a:buClr>
                <a:schemeClr val="dk1"/>
              </a:buClr>
              <a:buSzPts val="2800"/>
              <a:buNone/>
            </a:pPr>
            <a:endParaRPr sz="2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gd517434fe3_0_68"/>
          <p:cNvSpPr txBox="1">
            <a:spLocks noGrp="1"/>
          </p:cNvSpPr>
          <p:nvPr>
            <p:ph type="title"/>
          </p:nvPr>
        </p:nvSpPr>
        <p:spPr>
          <a:xfrm>
            <a:off x="1679576" y="914399"/>
            <a:ext cx="9046200" cy="4365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MULTI LINE TRACE FOR OBJECTS</a:t>
            </a:r>
            <a:endParaRPr/>
          </a:p>
        </p:txBody>
      </p:sp>
      <p:pic>
        <p:nvPicPr>
          <p:cNvPr id="119" name="Google Shape;119;gd517434fe3_0_68"/>
          <p:cNvPicPr preferRelativeResize="0">
            <a:picLocks noGrp="1"/>
          </p:cNvPicPr>
          <p:nvPr>
            <p:ph type="body" idx="1"/>
          </p:nvPr>
        </p:nvPicPr>
        <p:blipFill rotWithShape="1">
          <a:blip r:embed="rId3">
            <a:alphaModFix/>
          </a:blip>
          <a:srcRect/>
          <a:stretch/>
        </p:blipFill>
        <p:spPr>
          <a:xfrm>
            <a:off x="13402491" y="2068307"/>
            <a:ext cx="9651900" cy="9977100"/>
          </a:xfrm>
          <a:prstGeom prst="rect">
            <a:avLst/>
          </a:prstGeom>
          <a:noFill/>
          <a:ln>
            <a:noFill/>
          </a:ln>
        </p:spPr>
      </p:pic>
      <p:sp>
        <p:nvSpPr>
          <p:cNvPr id="120" name="Google Shape;120;gd517434fe3_0_68"/>
          <p:cNvSpPr txBox="1">
            <a:spLocks noGrp="1"/>
          </p:cNvSpPr>
          <p:nvPr>
            <p:ph type="body" idx="2"/>
          </p:nvPr>
        </p:nvSpPr>
        <p:spPr>
          <a:xfrm>
            <a:off x="1679575" y="5943600"/>
            <a:ext cx="9045600" cy="8002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The </a:t>
            </a:r>
            <a:r>
              <a:rPr lang="en-US" sz="2800" b="1"/>
              <a:t>MultiLineTraceForObjects</a:t>
            </a:r>
            <a:r>
              <a:rPr lang="en-US" sz="2800"/>
              <a:t> function has the same input parameters as the </a:t>
            </a:r>
            <a:r>
              <a:rPr lang="en-US" sz="2800" b="1"/>
              <a:t>LineTraceForObjects</a:t>
            </a:r>
            <a:r>
              <a:rPr lang="en-US" sz="2800"/>
              <a:t> function.</a:t>
            </a:r>
            <a:endParaRPr/>
          </a:p>
          <a:p>
            <a:pPr marL="0" lvl="0" indent="0" algn="l" rtl="0">
              <a:lnSpc>
                <a:spcPct val="100000"/>
              </a:lnSpc>
              <a:spcBef>
                <a:spcPts val="2000"/>
              </a:spcBef>
              <a:spcAft>
                <a:spcPts val="0"/>
              </a:spcAft>
              <a:buClr>
                <a:schemeClr val="dk1"/>
              </a:buClr>
              <a:buSzPts val="2800"/>
              <a:buNone/>
            </a:pPr>
            <a:r>
              <a:rPr lang="en-US" sz="2800"/>
              <a:t>The difference between the functions is that the </a:t>
            </a:r>
            <a:r>
              <a:rPr lang="en-US" sz="2800" b="1"/>
              <a:t>MultiLineTraceForObjects</a:t>
            </a:r>
            <a:r>
              <a:rPr lang="en-US" sz="2800"/>
              <a:t> function returns an array of Hit Result structs, rather than a single one, making it more expensive to perform.</a:t>
            </a:r>
            <a:endParaRPr sz="2800"/>
          </a:p>
          <a:p>
            <a:pPr marL="0" lvl="0" indent="0" algn="l" rtl="0">
              <a:lnSpc>
                <a:spcPct val="100000"/>
              </a:lnSpc>
              <a:spcBef>
                <a:spcPts val="2000"/>
              </a:spcBef>
              <a:spcAft>
                <a:spcPts val="0"/>
              </a:spcAft>
              <a:buClr>
                <a:schemeClr val="dk1"/>
              </a:buClr>
              <a:buSzPts val="2800"/>
              <a:buNone/>
            </a:pPr>
            <a:endParaRPr sz="2800"/>
          </a:p>
          <a:p>
            <a:pPr marL="0" lvl="0" indent="0" algn="l" rtl="0">
              <a:lnSpc>
                <a:spcPct val="100000"/>
              </a:lnSpc>
              <a:spcBef>
                <a:spcPts val="2000"/>
              </a:spcBef>
              <a:spcAft>
                <a:spcPts val="0"/>
              </a:spcAft>
              <a:buClr>
                <a:schemeClr val="dk1"/>
              </a:buClr>
              <a:buSzPts val="2800"/>
              <a:buNone/>
            </a:pPr>
            <a:endParaRPr sz="2800"/>
          </a:p>
          <a:p>
            <a:pPr marL="0" lvl="0" indent="0" algn="l" rtl="0">
              <a:lnSpc>
                <a:spcPct val="100000"/>
              </a:lnSpc>
              <a:spcBef>
                <a:spcPts val="2000"/>
              </a:spcBef>
              <a:spcAft>
                <a:spcPts val="0"/>
              </a:spcAft>
              <a:buClr>
                <a:schemeClr val="dk1"/>
              </a:buClr>
              <a:buSzPts val="2800"/>
              <a:buNone/>
            </a:pPr>
            <a:endParaRPr sz="2800"/>
          </a:p>
          <a:p>
            <a:pPr marL="0" lvl="0" indent="0" algn="l" rtl="0">
              <a:lnSpc>
                <a:spcPct val="100000"/>
              </a:lnSpc>
              <a:spcBef>
                <a:spcPts val="2000"/>
              </a:spcBef>
              <a:spcAft>
                <a:spcPts val="0"/>
              </a:spcAft>
              <a:buClr>
                <a:schemeClr val="dk1"/>
              </a:buClr>
              <a:buSzPts val="2800"/>
              <a:buNone/>
            </a:pPr>
            <a:endParaRPr sz="2800"/>
          </a:p>
        </p:txBody>
      </p:sp>
    </p:spTree>
  </p:cSld>
  <p:clrMapOvr>
    <a:masterClrMapping/>
  </p:clrMapOvr>
</p:sld>
</file>

<file path=ppt/theme/theme1.xml><?xml version="1.0" encoding="utf-8"?>
<a:theme xmlns:a="http://schemas.openxmlformats.org/drawingml/2006/main" name="EpicThem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FBFA27738593149980C7FEC53E75F35" ma:contentTypeVersion="2" ma:contentTypeDescription="Create a new document." ma:contentTypeScope="" ma:versionID="704ad1805291d62102c5f4021a562cd5">
  <xsd:schema xmlns:xsd="http://www.w3.org/2001/XMLSchema" xmlns:xs="http://www.w3.org/2001/XMLSchema" xmlns:p="http://schemas.microsoft.com/office/2006/metadata/properties" xmlns:ns2="4d899eff-2407-42f1-91a7-c0f888984327" targetNamespace="http://schemas.microsoft.com/office/2006/metadata/properties" ma:root="true" ma:fieldsID="0a00eae015eff5ba9ecc3f5552f98d07" ns2:_="">
    <xsd:import namespace="4d899eff-2407-42f1-91a7-c0f88898432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899eff-2407-42f1-91a7-c0f8889843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CF9FCEE-BD36-44F3-983F-FB2635C9321E}"/>
</file>

<file path=customXml/itemProps2.xml><?xml version="1.0" encoding="utf-8"?>
<ds:datastoreItem xmlns:ds="http://schemas.openxmlformats.org/officeDocument/2006/customXml" ds:itemID="{B27C3F9C-9484-49EA-AFC6-472F734FEF2D}"/>
</file>

<file path=customXml/itemProps3.xml><?xml version="1.0" encoding="utf-8"?>
<ds:datastoreItem xmlns:ds="http://schemas.openxmlformats.org/officeDocument/2006/customXml" ds:itemID="{1EEF261B-B9E5-4669-8B4E-F16FD5ECADFC}"/>
</file>

<file path=docProps/app.xml><?xml version="1.0" encoding="utf-8"?>
<Properties xmlns="http://schemas.openxmlformats.org/officeDocument/2006/extended-properties" xmlns:vt="http://schemas.openxmlformats.org/officeDocument/2006/docPropsVTypes">
  <TotalTime>207</TotalTime>
  <Words>2271</Words>
  <Application>Microsoft Office PowerPoint</Application>
  <PresentationFormat>Özel</PresentationFormat>
  <Paragraphs>177</Paragraphs>
  <Slides>37</Slides>
  <Notes>37</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37</vt:i4>
      </vt:variant>
    </vt:vector>
  </HeadingPairs>
  <TitlesOfParts>
    <vt:vector size="42" baseType="lpstr">
      <vt:lpstr>Arial</vt:lpstr>
      <vt:lpstr>Helvetica Neue</vt:lpstr>
      <vt:lpstr>Gill Sans</vt:lpstr>
      <vt:lpstr>Calibri</vt:lpstr>
      <vt:lpstr>EpicTheme</vt:lpstr>
      <vt:lpstr>FINAL PROJECT INFO</vt:lpstr>
      <vt:lpstr>PowerPoint Sunusu</vt:lpstr>
      <vt:lpstr>TRACES</vt:lpstr>
      <vt:lpstr>TRACE TYPES</vt:lpstr>
      <vt:lpstr>HIT RESULT STRUCT</vt:lpstr>
      <vt:lpstr>PowerPoint Sunusu</vt:lpstr>
      <vt:lpstr>DEBUGGING</vt:lpstr>
      <vt:lpstr>LINE TRACE FOR OBJECTS</vt:lpstr>
      <vt:lpstr>MULTI LINE TRACE FOR OBJECTS</vt:lpstr>
      <vt:lpstr>LINE TRACE BY CHANNEL</vt:lpstr>
      <vt:lpstr>MULTI LINE TRACE BY CHANNEL</vt:lpstr>
      <vt:lpstr>SHAPE TRACES</vt:lpstr>
      <vt:lpstr>SPAWNING AND DESTROYING</vt:lpstr>
      <vt:lpstr>SPAWNING ACTORS</vt:lpstr>
      <vt:lpstr>DESTROYING ACTORS</vt:lpstr>
      <vt:lpstr>ATTACHING ACTOR TO COMPONENT</vt:lpstr>
      <vt:lpstr>SOUNDS:  PLAY SOUND AT LOCATION</vt:lpstr>
      <vt:lpstr>SOUNDS:  AUDIO COMPONENT</vt:lpstr>
      <vt:lpstr>PARTICLES:  SPAWN EMITTER AT LOCATION</vt:lpstr>
      <vt:lpstr>PARTICLES:  DESTROYING</vt:lpstr>
      <vt:lpstr>ANIMATIONS</vt:lpstr>
      <vt:lpstr>SET VIEW TARGET WITH BLEND</vt:lpstr>
      <vt:lpstr>TIMELINES</vt:lpstr>
      <vt:lpstr>TIMELINES AS VARIABLES</vt:lpstr>
      <vt:lpstr>TICK EVENT AND DELTA TIME</vt:lpstr>
      <vt:lpstr>INTERP TO</vt:lpstr>
      <vt:lpstr>INTERP TO:  EXAMPLE</vt:lpstr>
      <vt:lpstr>PowerPoint Sunusu</vt:lpstr>
      <vt:lpstr>PowerPoint Sunusu</vt:lpstr>
      <vt:lpstr>INTRODUCING UMG</vt:lpstr>
      <vt:lpstr>INTRODUCING UMG</vt:lpstr>
      <vt:lpstr>UMG BASICS</vt:lpstr>
      <vt:lpstr>BINDING</vt:lpstr>
      <vt:lpstr>UI CONSTRUCTION</vt:lpstr>
      <vt:lpstr>UI DRAWING</vt:lpstr>
      <vt:lpstr>GLOBAL INVENTORY</vt:lpstr>
      <vt:lpstr>UI - INVENTORY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INFO</dc:title>
  <dc:creator>Marcos Romero</dc:creator>
  <cp:lastModifiedBy>Galip KARTOGLU</cp:lastModifiedBy>
  <cp:revision>8</cp:revision>
  <dcterms:modified xsi:type="dcterms:W3CDTF">2022-05-17T07:36:04Z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0x010100CFBFA27738593149980C7FEC53E75F35</vt:lpwstr>
  </property>
</Properties>
</file>